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8"/>
  </p:notesMasterIdLst>
  <p:sldIdLst>
    <p:sldId id="256" r:id="rId4"/>
    <p:sldId id="271" r:id="rId5"/>
    <p:sldId id="284" r:id="rId6"/>
    <p:sldId id="289" r:id="rId7"/>
    <p:sldId id="290" r:id="rId8"/>
    <p:sldId id="288" r:id="rId9"/>
    <p:sldId id="291" r:id="rId10"/>
    <p:sldId id="301" r:id="rId11"/>
    <p:sldId id="292" r:id="rId12"/>
    <p:sldId id="285" r:id="rId13"/>
    <p:sldId id="286" r:id="rId14"/>
    <p:sldId id="307" r:id="rId15"/>
    <p:sldId id="293" r:id="rId16"/>
    <p:sldId id="294" r:id="rId17"/>
    <p:sldId id="302" r:id="rId18"/>
    <p:sldId id="295" r:id="rId19"/>
    <p:sldId id="303" r:id="rId20"/>
    <p:sldId id="296" r:id="rId21"/>
    <p:sldId id="304" r:id="rId22"/>
    <p:sldId id="297" r:id="rId23"/>
    <p:sldId id="305" r:id="rId24"/>
    <p:sldId id="300" r:id="rId25"/>
    <p:sldId id="306" r:id="rId26"/>
    <p:sldId id="29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8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28B16-93A8-42DE-B3CB-F8F4799128DC}" v="45" dt="2023-07-10T18:19:2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583" autoAdjust="0"/>
  </p:normalViewPr>
  <p:slideViewPr>
    <p:cSldViewPr snapToGrid="0">
      <p:cViewPr varScale="1">
        <p:scale>
          <a:sx n="97" d="100"/>
          <a:sy n="97" d="100"/>
        </p:scale>
        <p:origin x="4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lack" userId="S::jblack@bgadd.org::0cff54e4-9ff4-47ca-8871-bdec735617c9" providerId="AD" clId="Web-{B0E1FD52-9E49-28E6-4C36-39AB224885C8}"/>
    <pc:docChg chg="delSld modSld sldOrd">
      <pc:chgData name="Joe Black" userId="S::jblack@bgadd.org::0cff54e4-9ff4-47ca-8871-bdec735617c9" providerId="AD" clId="Web-{B0E1FD52-9E49-28E6-4C36-39AB224885C8}" dt="2023-07-05T18:33:22.784" v="583"/>
      <pc:docMkLst>
        <pc:docMk/>
      </pc:docMkLst>
      <pc:sldChg chg="addSp delSp modSp modNotes">
        <pc:chgData name="Joe Black" userId="S::jblack@bgadd.org::0cff54e4-9ff4-47ca-8871-bdec735617c9" providerId="AD" clId="Web-{B0E1FD52-9E49-28E6-4C36-39AB224885C8}" dt="2023-07-05T16:22:58.571" v="67" actId="20577"/>
        <pc:sldMkLst>
          <pc:docMk/>
          <pc:sldMk cId="3162656863" sldId="256"/>
        </pc:sldMkLst>
        <pc:spChg chg="add del mod">
          <ac:chgData name="Joe Black" userId="S::jblack@bgadd.org::0cff54e4-9ff4-47ca-8871-bdec735617c9" providerId="AD" clId="Web-{B0E1FD52-9E49-28E6-4C36-39AB224885C8}" dt="2023-07-05T16:22:10.507" v="11" actId="20577"/>
          <ac:spMkLst>
            <pc:docMk/>
            <pc:sldMk cId="3162656863" sldId="256"/>
            <ac:spMk id="2" creationId="{B1A3B6EB-34D8-13F0-CE75-675944DD5656}"/>
          </ac:spMkLst>
        </pc:spChg>
        <pc:spChg chg="mod">
          <ac:chgData name="Joe Black" userId="S::jblack@bgadd.org::0cff54e4-9ff4-47ca-8871-bdec735617c9" providerId="AD" clId="Web-{B0E1FD52-9E49-28E6-4C36-39AB224885C8}" dt="2023-07-05T16:22:58.571" v="67" actId="20577"/>
          <ac:spMkLst>
            <pc:docMk/>
            <pc:sldMk cId="3162656863" sldId="256"/>
            <ac:spMk id="3" creationId="{F4FFF8A5-8F48-CFAC-CD20-C01F261F9405}"/>
          </ac:spMkLst>
        </pc:spChg>
        <pc:spChg chg="add del mod">
          <ac:chgData name="Joe Black" userId="S::jblack@bgadd.org::0cff54e4-9ff4-47ca-8871-bdec735617c9" providerId="AD" clId="Web-{B0E1FD52-9E49-28E6-4C36-39AB224885C8}" dt="2023-07-05T16:21:50.788" v="3"/>
          <ac:spMkLst>
            <pc:docMk/>
            <pc:sldMk cId="3162656863" sldId="256"/>
            <ac:spMk id="5" creationId="{A4FF16D9-D45B-D9B9-11B0-9124A0FF5AFD}"/>
          </ac:spMkLst>
        </pc:spChg>
      </pc:sldChg>
      <pc:sldChg chg="modSp">
        <pc:chgData name="Joe Black" userId="S::jblack@bgadd.org::0cff54e4-9ff4-47ca-8871-bdec735617c9" providerId="AD" clId="Web-{B0E1FD52-9E49-28E6-4C36-39AB224885C8}" dt="2023-07-05T18:05:22.181" v="359" actId="20577"/>
        <pc:sldMkLst>
          <pc:docMk/>
          <pc:sldMk cId="2609612491" sldId="259"/>
        </pc:sldMkLst>
        <pc:spChg chg="mod">
          <ac:chgData name="Joe Black" userId="S::jblack@bgadd.org::0cff54e4-9ff4-47ca-8871-bdec735617c9" providerId="AD" clId="Web-{B0E1FD52-9E49-28E6-4C36-39AB224885C8}" dt="2023-07-05T18:05:22.181" v="359" actId="20577"/>
          <ac:spMkLst>
            <pc:docMk/>
            <pc:sldMk cId="2609612491" sldId="259"/>
            <ac:spMk id="138" creationId="{B57C73BA-F858-E8AD-45BE-EB2FB887BAC5}"/>
          </ac:spMkLst>
        </pc:spChg>
      </pc:sldChg>
      <pc:sldChg chg="delSp modSp">
        <pc:chgData name="Joe Black" userId="S::jblack@bgadd.org::0cff54e4-9ff4-47ca-8871-bdec735617c9" providerId="AD" clId="Web-{B0E1FD52-9E49-28E6-4C36-39AB224885C8}" dt="2023-07-05T18:33:22.784" v="583"/>
        <pc:sldMkLst>
          <pc:docMk/>
          <pc:sldMk cId="1263724030" sldId="260"/>
        </pc:sldMkLst>
        <pc:spChg chg="mod">
          <ac:chgData name="Joe Black" userId="S::jblack@bgadd.org::0cff54e4-9ff4-47ca-8871-bdec735617c9" providerId="AD" clId="Web-{B0E1FD52-9E49-28E6-4C36-39AB224885C8}" dt="2023-07-05T18:33:22.784" v="583"/>
          <ac:spMkLst>
            <pc:docMk/>
            <pc:sldMk cId="1263724030" sldId="260"/>
            <ac:spMk id="2" creationId="{C04C3028-CA4A-08B1-9EB3-B098A5D9D8BA}"/>
          </ac:spMkLst>
        </pc:spChg>
        <pc:spChg chg="del">
          <ac:chgData name="Joe Black" userId="S::jblack@bgadd.org::0cff54e4-9ff4-47ca-8871-bdec735617c9" providerId="AD" clId="Web-{B0E1FD52-9E49-28E6-4C36-39AB224885C8}" dt="2023-07-05T18:20:13.968" v="458"/>
          <ac:spMkLst>
            <pc:docMk/>
            <pc:sldMk cId="1263724030" sldId="260"/>
            <ac:spMk id="3" creationId="{79B453E3-48A4-57F9-3D92-812D88986407}"/>
          </ac:spMkLst>
        </pc:spChg>
        <pc:spChg chg="del">
          <ac:chgData name="Joe Black" userId="S::jblack@bgadd.org::0cff54e4-9ff4-47ca-8871-bdec735617c9" providerId="AD" clId="Web-{B0E1FD52-9E49-28E6-4C36-39AB224885C8}" dt="2023-07-05T18:19:56.624" v="456"/>
          <ac:spMkLst>
            <pc:docMk/>
            <pc:sldMk cId="1263724030" sldId="260"/>
            <ac:spMk id="4" creationId="{D33A7E1A-AC8E-2CDA-4C36-E6AEFD80B91A}"/>
          </ac:spMkLst>
        </pc:spChg>
        <pc:spChg chg="del">
          <ac:chgData name="Joe Black" userId="S::jblack@bgadd.org::0cff54e4-9ff4-47ca-8871-bdec735617c9" providerId="AD" clId="Web-{B0E1FD52-9E49-28E6-4C36-39AB224885C8}" dt="2023-07-05T18:19:44.546" v="454"/>
          <ac:spMkLst>
            <pc:docMk/>
            <pc:sldMk cId="1263724030" sldId="260"/>
            <ac:spMk id="5" creationId="{CBA9012C-5768-3A55-F8B4-282D45C5CBEE}"/>
          </ac:spMkLst>
        </pc:spChg>
        <pc:spChg chg="mod">
          <ac:chgData name="Joe Black" userId="S::jblack@bgadd.org::0cff54e4-9ff4-47ca-8871-bdec735617c9" providerId="AD" clId="Web-{B0E1FD52-9E49-28E6-4C36-39AB224885C8}" dt="2023-07-05T18:27:02.400" v="582" actId="20577"/>
          <ac:spMkLst>
            <pc:docMk/>
            <pc:sldMk cId="1263724030" sldId="260"/>
            <ac:spMk id="7" creationId="{D1048007-DBEA-2BAF-D753-D01F4CE99355}"/>
          </ac:spMkLst>
        </pc:spChg>
        <pc:spChg chg="mod">
          <ac:chgData name="Joe Black" userId="S::jblack@bgadd.org::0cff54e4-9ff4-47ca-8871-bdec735617c9" providerId="AD" clId="Web-{B0E1FD52-9E49-28E6-4C36-39AB224885C8}" dt="2023-07-05T18:25:02.741" v="528"/>
          <ac:spMkLst>
            <pc:docMk/>
            <pc:sldMk cId="1263724030" sldId="260"/>
            <ac:spMk id="70" creationId="{5537F991-B68D-B48E-806B-71BE3FE46726}"/>
          </ac:spMkLst>
        </pc:spChg>
        <pc:spChg chg="mod">
          <ac:chgData name="Joe Black" userId="S::jblack@bgadd.org::0cff54e4-9ff4-47ca-8871-bdec735617c9" providerId="AD" clId="Web-{B0E1FD52-9E49-28E6-4C36-39AB224885C8}" dt="2023-07-05T18:25:02.757" v="529"/>
          <ac:spMkLst>
            <pc:docMk/>
            <pc:sldMk cId="1263724030" sldId="260"/>
            <ac:spMk id="71" creationId="{DCCE244E-AEE1-E23B-E024-EA3AE1C97492}"/>
          </ac:spMkLst>
        </pc:spChg>
        <pc:spChg chg="mod">
          <ac:chgData name="Joe Black" userId="S::jblack@bgadd.org::0cff54e4-9ff4-47ca-8871-bdec735617c9" providerId="AD" clId="Web-{B0E1FD52-9E49-28E6-4C36-39AB224885C8}" dt="2023-07-05T18:25:02.757" v="530"/>
          <ac:spMkLst>
            <pc:docMk/>
            <pc:sldMk cId="1263724030" sldId="260"/>
            <ac:spMk id="72" creationId="{7C5DC773-8A5D-A425-F760-DB5CF5430CC1}"/>
          </ac:spMkLst>
        </pc:spChg>
        <pc:spChg chg="mod">
          <ac:chgData name="Joe Black" userId="S::jblack@bgadd.org::0cff54e4-9ff4-47ca-8871-bdec735617c9" providerId="AD" clId="Web-{B0E1FD52-9E49-28E6-4C36-39AB224885C8}" dt="2023-07-05T18:25:02.772" v="531"/>
          <ac:spMkLst>
            <pc:docMk/>
            <pc:sldMk cId="1263724030" sldId="260"/>
            <ac:spMk id="73" creationId="{9D1DA6F1-9C9E-7EA9-03D1-23586D239E5A}"/>
          </ac:spMkLst>
        </pc:spChg>
        <pc:spChg chg="mod">
          <ac:chgData name="Joe Black" userId="S::jblack@bgadd.org::0cff54e4-9ff4-47ca-8871-bdec735617c9" providerId="AD" clId="Web-{B0E1FD52-9E49-28E6-4C36-39AB224885C8}" dt="2023-07-05T18:25:02.772" v="532"/>
          <ac:spMkLst>
            <pc:docMk/>
            <pc:sldMk cId="1263724030" sldId="260"/>
            <ac:spMk id="74" creationId="{810DB1D2-2BD5-5D79-4E4A-866905A11678}"/>
          </ac:spMkLst>
        </pc:spChg>
        <pc:spChg chg="mod">
          <ac:chgData name="Joe Black" userId="S::jblack@bgadd.org::0cff54e4-9ff4-47ca-8871-bdec735617c9" providerId="AD" clId="Web-{B0E1FD52-9E49-28E6-4C36-39AB224885C8}" dt="2023-07-05T18:25:02.788" v="533"/>
          <ac:spMkLst>
            <pc:docMk/>
            <pc:sldMk cId="1263724030" sldId="260"/>
            <ac:spMk id="75" creationId="{8E391BEB-156F-748E-343C-83769F7E017A}"/>
          </ac:spMkLst>
        </pc:spChg>
        <pc:spChg chg="mod">
          <ac:chgData name="Joe Black" userId="S::jblack@bgadd.org::0cff54e4-9ff4-47ca-8871-bdec735617c9" providerId="AD" clId="Web-{B0E1FD52-9E49-28E6-4C36-39AB224885C8}" dt="2023-07-05T18:25:02.804" v="534"/>
          <ac:spMkLst>
            <pc:docMk/>
            <pc:sldMk cId="1263724030" sldId="260"/>
            <ac:spMk id="76" creationId="{B7A4640B-A07F-E417-E2F5-206EEADA4C54}"/>
          </ac:spMkLst>
        </pc:spChg>
        <pc:spChg chg="mod">
          <ac:chgData name="Joe Black" userId="S::jblack@bgadd.org::0cff54e4-9ff4-47ca-8871-bdec735617c9" providerId="AD" clId="Web-{B0E1FD52-9E49-28E6-4C36-39AB224885C8}" dt="2023-07-05T18:25:11.647" v="555"/>
          <ac:spMkLst>
            <pc:docMk/>
            <pc:sldMk cId="1263724030" sldId="260"/>
            <ac:spMk id="77" creationId="{778D1BF8-7376-CBBF-75F1-210BA7B7E7ED}"/>
          </ac:spMkLst>
        </pc:spChg>
        <pc:spChg chg="mod">
          <ac:chgData name="Joe Black" userId="S::jblack@bgadd.org::0cff54e4-9ff4-47ca-8871-bdec735617c9" providerId="AD" clId="Web-{B0E1FD52-9E49-28E6-4C36-39AB224885C8}" dt="2023-07-05T18:25:02.819" v="536"/>
          <ac:spMkLst>
            <pc:docMk/>
            <pc:sldMk cId="1263724030" sldId="260"/>
            <ac:spMk id="78" creationId="{0649E08F-551E-7051-E37F-3065C6A09313}"/>
          </ac:spMkLst>
        </pc:spChg>
        <pc:spChg chg="mod">
          <ac:chgData name="Joe Black" userId="S::jblack@bgadd.org::0cff54e4-9ff4-47ca-8871-bdec735617c9" providerId="AD" clId="Web-{B0E1FD52-9E49-28E6-4C36-39AB224885C8}" dt="2023-07-05T18:25:02.819" v="537"/>
          <ac:spMkLst>
            <pc:docMk/>
            <pc:sldMk cId="1263724030" sldId="260"/>
            <ac:spMk id="83" creationId="{B05A1E11-AFC9-8001-D2B8-04C7F25F1C65}"/>
          </ac:spMkLst>
        </pc:spChg>
        <pc:spChg chg="mod">
          <ac:chgData name="Joe Black" userId="S::jblack@bgadd.org::0cff54e4-9ff4-47ca-8871-bdec735617c9" providerId="AD" clId="Web-{B0E1FD52-9E49-28E6-4C36-39AB224885C8}" dt="2023-07-05T18:25:11.632" v="553"/>
          <ac:spMkLst>
            <pc:docMk/>
            <pc:sldMk cId="1263724030" sldId="260"/>
            <ac:spMk id="84" creationId="{80A7415D-0C3F-3A05-6BB4-036FBF574C4B}"/>
          </ac:spMkLst>
        </pc:spChg>
        <pc:spChg chg="mod">
          <ac:chgData name="Joe Black" userId="S::jblack@bgadd.org::0cff54e4-9ff4-47ca-8871-bdec735617c9" providerId="AD" clId="Web-{B0E1FD52-9E49-28E6-4C36-39AB224885C8}" dt="2023-07-05T18:25:11.647" v="556"/>
          <ac:spMkLst>
            <pc:docMk/>
            <pc:sldMk cId="1263724030" sldId="260"/>
            <ac:spMk id="85" creationId="{21ED8E2C-AAC5-D54A-12A0-4AEF01715417}"/>
          </ac:spMkLst>
        </pc:spChg>
        <pc:spChg chg="mod">
          <ac:chgData name="Joe Black" userId="S::jblack@bgadd.org::0cff54e4-9ff4-47ca-8871-bdec735617c9" providerId="AD" clId="Web-{B0E1FD52-9E49-28E6-4C36-39AB224885C8}" dt="2023-07-05T18:25:11.663" v="557"/>
          <ac:spMkLst>
            <pc:docMk/>
            <pc:sldMk cId="1263724030" sldId="260"/>
            <ac:spMk id="86" creationId="{501727AD-7C8C-92FF-DB57-E89AE8936705}"/>
          </ac:spMkLst>
        </pc:spChg>
        <pc:spChg chg="del mod">
          <ac:chgData name="Joe Black" userId="S::jblack@bgadd.org::0cff54e4-9ff4-47ca-8871-bdec735617c9" providerId="AD" clId="Web-{B0E1FD52-9E49-28E6-4C36-39AB224885C8}" dt="2023-07-05T18:26:46.447" v="580"/>
          <ac:spMkLst>
            <pc:docMk/>
            <pc:sldMk cId="1263724030" sldId="260"/>
            <ac:spMk id="113" creationId="{DDA1B43C-7088-4BEC-6C2B-2740C30A9B2F}"/>
          </ac:spMkLst>
        </pc:spChg>
        <pc:spChg chg="del">
          <ac:chgData name="Joe Black" userId="S::jblack@bgadd.org::0cff54e4-9ff4-47ca-8871-bdec735617c9" providerId="AD" clId="Web-{B0E1FD52-9E49-28E6-4C36-39AB224885C8}" dt="2023-07-05T18:21:17.048" v="470"/>
          <ac:spMkLst>
            <pc:docMk/>
            <pc:sldMk cId="1263724030" sldId="260"/>
            <ac:spMk id="127" creationId="{51074C4A-47F9-0569-F707-E32A4FA6D381}"/>
          </ac:spMkLst>
        </pc:spChg>
        <pc:spChg chg="del">
          <ac:chgData name="Joe Black" userId="S::jblack@bgadd.org::0cff54e4-9ff4-47ca-8871-bdec735617c9" providerId="AD" clId="Web-{B0E1FD52-9E49-28E6-4C36-39AB224885C8}" dt="2023-07-05T18:20:06.453" v="457"/>
          <ac:spMkLst>
            <pc:docMk/>
            <pc:sldMk cId="1263724030" sldId="260"/>
            <ac:spMk id="130" creationId="{8A5431FF-BE20-E92C-B485-6E39E525CC80}"/>
          </ac:spMkLst>
        </pc:spChg>
        <pc:spChg chg="del">
          <ac:chgData name="Joe Black" userId="S::jblack@bgadd.org::0cff54e4-9ff4-47ca-8871-bdec735617c9" providerId="AD" clId="Web-{B0E1FD52-9E49-28E6-4C36-39AB224885C8}" dt="2023-07-05T18:19:51.577" v="455"/>
          <ac:spMkLst>
            <pc:docMk/>
            <pc:sldMk cId="1263724030" sldId="260"/>
            <ac:spMk id="131" creationId="{0C37CA47-C895-53C1-CFD9-133652207777}"/>
          </ac:spMkLst>
        </pc:spChg>
        <pc:spChg chg="mod">
          <ac:chgData name="Joe Black" userId="S::jblack@bgadd.org::0cff54e4-9ff4-47ca-8871-bdec735617c9" providerId="AD" clId="Web-{B0E1FD52-9E49-28E6-4C36-39AB224885C8}" dt="2023-07-05T18:25:11.679" v="558"/>
          <ac:spMkLst>
            <pc:docMk/>
            <pc:sldMk cId="1263724030" sldId="260"/>
            <ac:spMk id="136" creationId="{04FE7827-5FBA-A1A9-5834-604A6E2BAEFD}"/>
          </ac:spMkLst>
        </pc:spChg>
        <pc:spChg chg="mod">
          <ac:chgData name="Joe Black" userId="S::jblack@bgadd.org::0cff54e4-9ff4-47ca-8871-bdec735617c9" providerId="AD" clId="Web-{B0E1FD52-9E49-28E6-4C36-39AB224885C8}" dt="2023-07-05T18:25:11.679" v="559"/>
          <ac:spMkLst>
            <pc:docMk/>
            <pc:sldMk cId="1263724030" sldId="260"/>
            <ac:spMk id="137" creationId="{352A9CD7-E14F-CAD4-CF78-3390E137640A}"/>
          </ac:spMkLst>
        </pc:spChg>
        <pc:spChg chg="mod">
          <ac:chgData name="Joe Black" userId="S::jblack@bgadd.org::0cff54e4-9ff4-47ca-8871-bdec735617c9" providerId="AD" clId="Web-{B0E1FD52-9E49-28E6-4C36-39AB224885C8}" dt="2023-07-05T18:25:11.694" v="560"/>
          <ac:spMkLst>
            <pc:docMk/>
            <pc:sldMk cId="1263724030" sldId="260"/>
            <ac:spMk id="138" creationId="{F435817F-D236-EFEA-5477-3FF7D46A08B7}"/>
          </ac:spMkLst>
        </pc:spChg>
        <pc:spChg chg="mod">
          <ac:chgData name="Joe Black" userId="S::jblack@bgadd.org::0cff54e4-9ff4-47ca-8871-bdec735617c9" providerId="AD" clId="Web-{B0E1FD52-9E49-28E6-4C36-39AB224885C8}" dt="2023-07-05T18:25:11.694" v="561"/>
          <ac:spMkLst>
            <pc:docMk/>
            <pc:sldMk cId="1263724030" sldId="260"/>
            <ac:spMk id="139" creationId="{2A50B604-7D7E-8870-088C-70A83B99CF4A}"/>
          </ac:spMkLst>
        </pc:spChg>
        <pc:spChg chg="mod">
          <ac:chgData name="Joe Black" userId="S::jblack@bgadd.org::0cff54e4-9ff4-47ca-8871-bdec735617c9" providerId="AD" clId="Web-{B0E1FD52-9E49-28E6-4C36-39AB224885C8}" dt="2023-07-05T18:25:11.710" v="562"/>
          <ac:spMkLst>
            <pc:docMk/>
            <pc:sldMk cId="1263724030" sldId="260"/>
            <ac:spMk id="140" creationId="{DC22957F-A701-736E-0D3B-2F30830A5AFD}"/>
          </ac:spMkLst>
        </pc:spChg>
        <pc:spChg chg="mod">
          <ac:chgData name="Joe Black" userId="S::jblack@bgadd.org::0cff54e4-9ff4-47ca-8871-bdec735617c9" providerId="AD" clId="Web-{B0E1FD52-9E49-28E6-4C36-39AB224885C8}" dt="2023-07-05T18:25:11.710" v="563"/>
          <ac:spMkLst>
            <pc:docMk/>
            <pc:sldMk cId="1263724030" sldId="260"/>
            <ac:spMk id="141" creationId="{77798618-53B8-9B35-84CC-C1426B6609D8}"/>
          </ac:spMkLst>
        </pc:spChg>
        <pc:spChg chg="mod">
          <ac:chgData name="Joe Black" userId="S::jblack@bgadd.org::0cff54e4-9ff4-47ca-8871-bdec735617c9" providerId="AD" clId="Web-{B0E1FD52-9E49-28E6-4C36-39AB224885C8}" dt="2023-07-05T18:25:15.194" v="569"/>
          <ac:spMkLst>
            <pc:docMk/>
            <pc:sldMk cId="1263724030" sldId="260"/>
            <ac:spMk id="142" creationId="{4467B484-0486-521B-B30A-1ABF6045AA06}"/>
          </ac:spMkLst>
        </pc:spChg>
        <pc:spChg chg="mod">
          <ac:chgData name="Joe Black" userId="S::jblack@bgadd.org::0cff54e4-9ff4-47ca-8871-bdec735617c9" providerId="AD" clId="Web-{B0E1FD52-9E49-28E6-4C36-39AB224885C8}" dt="2023-07-05T18:25:11.726" v="564"/>
          <ac:spMkLst>
            <pc:docMk/>
            <pc:sldMk cId="1263724030" sldId="260"/>
            <ac:spMk id="143" creationId="{8B9E17F1-B3D4-77A2-C800-04C902A89A51}"/>
          </ac:spMkLst>
        </pc:spChg>
        <pc:spChg chg="mod">
          <ac:chgData name="Joe Black" userId="S::jblack@bgadd.org::0cff54e4-9ff4-47ca-8871-bdec735617c9" providerId="AD" clId="Web-{B0E1FD52-9E49-28E6-4C36-39AB224885C8}" dt="2023-07-05T18:25:11.741" v="565"/>
          <ac:spMkLst>
            <pc:docMk/>
            <pc:sldMk cId="1263724030" sldId="260"/>
            <ac:spMk id="144" creationId="{B09671A7-4F06-30BA-1A04-40C1BEA51219}"/>
          </ac:spMkLst>
        </pc:spChg>
        <pc:spChg chg="mod">
          <ac:chgData name="Joe Black" userId="S::jblack@bgadd.org::0cff54e4-9ff4-47ca-8871-bdec735617c9" providerId="AD" clId="Web-{B0E1FD52-9E49-28E6-4C36-39AB224885C8}" dt="2023-07-05T18:25:11.741" v="566"/>
          <ac:spMkLst>
            <pc:docMk/>
            <pc:sldMk cId="1263724030" sldId="260"/>
            <ac:spMk id="145" creationId="{662CA91B-6708-BB1F-C9AA-B6D9C7C91422}"/>
          </ac:spMkLst>
        </pc:spChg>
        <pc:spChg chg="mod">
          <ac:chgData name="Joe Black" userId="S::jblack@bgadd.org::0cff54e4-9ff4-47ca-8871-bdec735617c9" providerId="AD" clId="Web-{B0E1FD52-9E49-28E6-4C36-39AB224885C8}" dt="2023-07-05T18:25:11.632" v="554"/>
          <ac:spMkLst>
            <pc:docMk/>
            <pc:sldMk cId="1263724030" sldId="260"/>
            <ac:spMk id="147" creationId="{EF30E5E0-6685-BC97-81A3-72CEEAE879AC}"/>
          </ac:spMkLst>
        </pc:spChg>
        <pc:spChg chg="mod">
          <ac:chgData name="Joe Black" userId="S::jblack@bgadd.org::0cff54e4-9ff4-47ca-8871-bdec735617c9" providerId="AD" clId="Web-{B0E1FD52-9E49-28E6-4C36-39AB224885C8}" dt="2023-07-05T18:25:11.757" v="567"/>
          <ac:spMkLst>
            <pc:docMk/>
            <pc:sldMk cId="1263724030" sldId="260"/>
            <ac:spMk id="148" creationId="{03930EF4-E616-D2F2-FBCB-168C817C5E3A}"/>
          </ac:spMkLst>
        </pc:spChg>
        <pc:spChg chg="mod">
          <ac:chgData name="Joe Black" userId="S::jblack@bgadd.org::0cff54e4-9ff4-47ca-8871-bdec735617c9" providerId="AD" clId="Web-{B0E1FD52-9E49-28E6-4C36-39AB224885C8}" dt="2023-07-05T18:25:11.772" v="568"/>
          <ac:spMkLst>
            <pc:docMk/>
            <pc:sldMk cId="1263724030" sldId="260"/>
            <ac:spMk id="155" creationId="{C2ED5F0B-7981-7F9C-1BA1-F125DAB53D88}"/>
          </ac:spMkLst>
        </pc:spChg>
      </pc:sldChg>
      <pc:sldChg chg="del">
        <pc:chgData name="Joe Black" userId="S::jblack@bgadd.org::0cff54e4-9ff4-47ca-8871-bdec735617c9" providerId="AD" clId="Web-{B0E1FD52-9E49-28E6-4C36-39AB224885C8}" dt="2023-07-05T16:23:13.383" v="68"/>
        <pc:sldMkLst>
          <pc:docMk/>
          <pc:sldMk cId="3231575561" sldId="261"/>
        </pc:sldMkLst>
      </pc:sldChg>
      <pc:sldChg chg="delSp delAnim">
        <pc:chgData name="Joe Black" userId="S::jblack@bgadd.org::0cff54e4-9ff4-47ca-8871-bdec735617c9" providerId="AD" clId="Web-{B0E1FD52-9E49-28E6-4C36-39AB224885C8}" dt="2023-07-05T18:17:51.840" v="371"/>
        <pc:sldMkLst>
          <pc:docMk/>
          <pc:sldMk cId="1677200731" sldId="262"/>
        </pc:sldMkLst>
        <pc:picChg chg="del">
          <ac:chgData name="Joe Black" userId="S::jblack@bgadd.org::0cff54e4-9ff4-47ca-8871-bdec735617c9" providerId="AD" clId="Web-{B0E1FD52-9E49-28E6-4C36-39AB224885C8}" dt="2023-07-05T18:17:44.152" v="366"/>
          <ac:picMkLst>
            <pc:docMk/>
            <pc:sldMk cId="1677200731" sldId="262"/>
            <ac:picMk id="43" creationId="{50251B6A-B24E-DA3F-E579-E473232CF81A}"/>
          </ac:picMkLst>
        </pc:picChg>
        <pc:picChg chg="del">
          <ac:chgData name="Joe Black" userId="S::jblack@bgadd.org::0cff54e4-9ff4-47ca-8871-bdec735617c9" providerId="AD" clId="Web-{B0E1FD52-9E49-28E6-4C36-39AB224885C8}" dt="2023-07-05T18:17:51.840" v="371"/>
          <ac:picMkLst>
            <pc:docMk/>
            <pc:sldMk cId="1677200731" sldId="262"/>
            <ac:picMk id="45" creationId="{A06C48FF-6BBD-3271-AAD1-514E386F14EB}"/>
          </ac:picMkLst>
        </pc:picChg>
        <pc:picChg chg="del">
          <ac:chgData name="Joe Black" userId="S::jblack@bgadd.org::0cff54e4-9ff4-47ca-8871-bdec735617c9" providerId="AD" clId="Web-{B0E1FD52-9E49-28E6-4C36-39AB224885C8}" dt="2023-07-05T18:17:51.824" v="370"/>
          <ac:picMkLst>
            <pc:docMk/>
            <pc:sldMk cId="1677200731" sldId="262"/>
            <ac:picMk id="47" creationId="{FF7B389C-4904-E10A-5CC1-6329F673D315}"/>
          </ac:picMkLst>
        </pc:picChg>
        <pc:picChg chg="del">
          <ac:chgData name="Joe Black" userId="S::jblack@bgadd.org::0cff54e4-9ff4-47ca-8871-bdec735617c9" providerId="AD" clId="Web-{B0E1FD52-9E49-28E6-4C36-39AB224885C8}" dt="2023-07-05T18:17:51.824" v="369"/>
          <ac:picMkLst>
            <pc:docMk/>
            <pc:sldMk cId="1677200731" sldId="262"/>
            <ac:picMk id="49" creationId="{2E4F6C4A-11FA-97B6-19FF-010274B72015}"/>
          </ac:picMkLst>
        </pc:picChg>
        <pc:picChg chg="del">
          <ac:chgData name="Joe Black" userId="S::jblack@bgadd.org::0cff54e4-9ff4-47ca-8871-bdec735617c9" providerId="AD" clId="Web-{B0E1FD52-9E49-28E6-4C36-39AB224885C8}" dt="2023-07-05T18:17:51.824" v="368"/>
          <ac:picMkLst>
            <pc:docMk/>
            <pc:sldMk cId="1677200731" sldId="262"/>
            <ac:picMk id="51" creationId="{D67981B7-2570-A430-5B9A-C03690F62A68}"/>
          </ac:picMkLst>
        </pc:picChg>
        <pc:picChg chg="del">
          <ac:chgData name="Joe Black" userId="S::jblack@bgadd.org::0cff54e4-9ff4-47ca-8871-bdec735617c9" providerId="AD" clId="Web-{B0E1FD52-9E49-28E6-4C36-39AB224885C8}" dt="2023-07-05T18:17:44.152" v="365"/>
          <ac:picMkLst>
            <pc:docMk/>
            <pc:sldMk cId="1677200731" sldId="262"/>
            <ac:picMk id="53" creationId="{D7BEF882-D9A9-FDB8-C80E-BD13A6770AC9}"/>
          </ac:picMkLst>
        </pc:picChg>
        <pc:picChg chg="del">
          <ac:chgData name="Joe Black" userId="S::jblack@bgadd.org::0cff54e4-9ff4-47ca-8871-bdec735617c9" providerId="AD" clId="Web-{B0E1FD52-9E49-28E6-4C36-39AB224885C8}" dt="2023-07-05T18:17:44.152" v="364"/>
          <ac:picMkLst>
            <pc:docMk/>
            <pc:sldMk cId="1677200731" sldId="262"/>
            <ac:picMk id="55" creationId="{99AFA616-405D-8375-8AB8-8D5EADA22D6F}"/>
          </ac:picMkLst>
        </pc:picChg>
        <pc:picChg chg="del">
          <ac:chgData name="Joe Black" userId="S::jblack@bgadd.org::0cff54e4-9ff4-47ca-8871-bdec735617c9" providerId="AD" clId="Web-{B0E1FD52-9E49-28E6-4C36-39AB224885C8}" dt="2023-07-05T18:17:44.152" v="363"/>
          <ac:picMkLst>
            <pc:docMk/>
            <pc:sldMk cId="1677200731" sldId="262"/>
            <ac:picMk id="57" creationId="{939664A5-774B-76BD-8B7B-4CF79F5FAC40}"/>
          </ac:picMkLst>
        </pc:picChg>
        <pc:picChg chg="del">
          <ac:chgData name="Joe Black" userId="S::jblack@bgadd.org::0cff54e4-9ff4-47ca-8871-bdec735617c9" providerId="AD" clId="Web-{B0E1FD52-9E49-28E6-4C36-39AB224885C8}" dt="2023-07-05T18:17:44.152" v="362"/>
          <ac:picMkLst>
            <pc:docMk/>
            <pc:sldMk cId="1677200731" sldId="262"/>
            <ac:picMk id="59" creationId="{97D50495-7F35-6032-1B3E-C33B40D972F8}"/>
          </ac:picMkLst>
        </pc:picChg>
        <pc:picChg chg="del">
          <ac:chgData name="Joe Black" userId="S::jblack@bgadd.org::0cff54e4-9ff4-47ca-8871-bdec735617c9" providerId="AD" clId="Web-{B0E1FD52-9E49-28E6-4C36-39AB224885C8}" dt="2023-07-05T18:17:51.824" v="367"/>
          <ac:picMkLst>
            <pc:docMk/>
            <pc:sldMk cId="1677200731" sldId="262"/>
            <ac:picMk id="61" creationId="{102F78D3-BB89-24EB-29BF-50B650AFF65F}"/>
          </ac:picMkLst>
        </pc:picChg>
        <pc:picChg chg="del">
          <ac:chgData name="Joe Black" userId="S::jblack@bgadd.org::0cff54e4-9ff4-47ca-8871-bdec735617c9" providerId="AD" clId="Web-{B0E1FD52-9E49-28E6-4C36-39AB224885C8}" dt="2023-07-05T18:17:44.152" v="361"/>
          <ac:picMkLst>
            <pc:docMk/>
            <pc:sldMk cId="1677200731" sldId="262"/>
            <ac:picMk id="63" creationId="{B184005A-4893-3D18-5E57-F08BF2EB8A39}"/>
          </ac:picMkLst>
        </pc:picChg>
        <pc:picChg chg="del">
          <ac:chgData name="Joe Black" userId="S::jblack@bgadd.org::0cff54e4-9ff4-47ca-8871-bdec735617c9" providerId="AD" clId="Web-{B0E1FD52-9E49-28E6-4C36-39AB224885C8}" dt="2023-07-05T18:17:44.152" v="360"/>
          <ac:picMkLst>
            <pc:docMk/>
            <pc:sldMk cId="1677200731" sldId="262"/>
            <ac:picMk id="65" creationId="{661C45DA-2AB0-2738-779D-960AFA23E1EC}"/>
          </ac:picMkLst>
        </pc:picChg>
      </pc:sldChg>
      <pc:sldChg chg="modSp">
        <pc:chgData name="Joe Black" userId="S::jblack@bgadd.org::0cff54e4-9ff4-47ca-8871-bdec735617c9" providerId="AD" clId="Web-{B0E1FD52-9E49-28E6-4C36-39AB224885C8}" dt="2023-07-05T17:54:26.493" v="268" actId="20577"/>
        <pc:sldMkLst>
          <pc:docMk/>
          <pc:sldMk cId="810641743" sldId="263"/>
        </pc:sldMkLst>
        <pc:spChg chg="mod">
          <ac:chgData name="Joe Black" userId="S::jblack@bgadd.org::0cff54e4-9ff4-47ca-8871-bdec735617c9" providerId="AD" clId="Web-{B0E1FD52-9E49-28E6-4C36-39AB224885C8}" dt="2023-07-05T17:54:26.493" v="268" actId="20577"/>
          <ac:spMkLst>
            <pc:docMk/>
            <pc:sldMk cId="810641743" sldId="263"/>
            <ac:spMk id="42" creationId="{8B90DF23-04EE-ADFB-1C52-AB59AF3C282F}"/>
          </ac:spMkLst>
        </pc:spChg>
      </pc:sldChg>
      <pc:sldChg chg="modSp">
        <pc:chgData name="Joe Black" userId="S::jblack@bgadd.org::0cff54e4-9ff4-47ca-8871-bdec735617c9" providerId="AD" clId="Web-{B0E1FD52-9E49-28E6-4C36-39AB224885C8}" dt="2023-07-05T17:57:50.670" v="303" actId="20577"/>
        <pc:sldMkLst>
          <pc:docMk/>
          <pc:sldMk cId="3655418245" sldId="264"/>
        </pc:sldMkLst>
        <pc:spChg chg="mod">
          <ac:chgData name="Joe Black" userId="S::jblack@bgadd.org::0cff54e4-9ff4-47ca-8871-bdec735617c9" providerId="AD" clId="Web-{B0E1FD52-9E49-28E6-4C36-39AB224885C8}" dt="2023-07-05T17:57:50.670" v="303" actId="20577"/>
          <ac:spMkLst>
            <pc:docMk/>
            <pc:sldMk cId="3655418245" sldId="264"/>
            <ac:spMk id="7" creationId="{D1048007-DBEA-2BAF-D753-D01F4CE99355}"/>
          </ac:spMkLst>
        </pc:spChg>
      </pc:sldChg>
      <pc:sldChg chg="addSp delSp modSp">
        <pc:chgData name="Joe Black" userId="S::jblack@bgadd.org::0cff54e4-9ff4-47ca-8871-bdec735617c9" providerId="AD" clId="Web-{B0E1FD52-9E49-28E6-4C36-39AB224885C8}" dt="2023-07-05T16:35:32.895" v="185" actId="20577"/>
        <pc:sldMkLst>
          <pc:docMk/>
          <pc:sldMk cId="2006160521" sldId="266"/>
        </pc:sldMkLst>
        <pc:spChg chg="add mod">
          <ac:chgData name="Joe Black" userId="S::jblack@bgadd.org::0cff54e4-9ff4-47ca-8871-bdec735617c9" providerId="AD" clId="Web-{B0E1FD52-9E49-28E6-4C36-39AB224885C8}" dt="2023-07-05T16:35:32.895" v="185" actId="20577"/>
          <ac:spMkLst>
            <pc:docMk/>
            <pc:sldMk cId="2006160521" sldId="266"/>
            <ac:spMk id="2" creationId="{617B06DA-69CB-EDA4-AA00-7CA5C5D2D6B1}"/>
          </ac:spMkLst>
        </pc:spChg>
        <pc:spChg chg="mod">
          <ac:chgData name="Joe Black" userId="S::jblack@bgadd.org::0cff54e4-9ff4-47ca-8871-bdec735617c9" providerId="AD" clId="Web-{B0E1FD52-9E49-28E6-4C36-39AB224885C8}" dt="2023-07-05T16:34:22.347" v="161" actId="20577"/>
          <ac:spMkLst>
            <pc:docMk/>
            <pc:sldMk cId="2006160521" sldId="266"/>
            <ac:spMk id="7" creationId="{D1048007-DBEA-2BAF-D753-D01F4CE99355}"/>
          </ac:spMkLst>
        </pc:spChg>
        <pc:picChg chg="del">
          <ac:chgData name="Joe Black" userId="S::jblack@bgadd.org::0cff54e4-9ff4-47ca-8871-bdec735617c9" providerId="AD" clId="Web-{B0E1FD52-9E49-28E6-4C36-39AB224885C8}" dt="2023-07-05T16:34:23.503" v="162"/>
          <ac:picMkLst>
            <pc:docMk/>
            <pc:sldMk cId="2006160521" sldId="266"/>
            <ac:picMk id="3" creationId="{0A5D0CF2-D640-872A-5EEB-7986DD03BFDE}"/>
          </ac:picMkLst>
        </pc:picChg>
        <pc:picChg chg="del">
          <ac:chgData name="Joe Black" userId="S::jblack@bgadd.org::0cff54e4-9ff4-47ca-8871-bdec735617c9" providerId="AD" clId="Web-{B0E1FD52-9E49-28E6-4C36-39AB224885C8}" dt="2023-07-05T16:34:25.972" v="163"/>
          <ac:picMkLst>
            <pc:docMk/>
            <pc:sldMk cId="2006160521" sldId="266"/>
            <ac:picMk id="5" creationId="{9C6AB5FA-CF86-647D-055E-833B82A388FE}"/>
          </ac:picMkLst>
        </pc:picChg>
      </pc:sldChg>
      <pc:sldChg chg="ord">
        <pc:chgData name="Joe Black" userId="S::jblack@bgadd.org::0cff54e4-9ff4-47ca-8871-bdec735617c9" providerId="AD" clId="Web-{B0E1FD52-9E49-28E6-4C36-39AB224885C8}" dt="2023-07-05T16:36:16.286" v="227"/>
        <pc:sldMkLst>
          <pc:docMk/>
          <pc:sldMk cId="3690191806" sldId="267"/>
        </pc:sldMkLst>
      </pc:sldChg>
      <pc:sldChg chg="modSp">
        <pc:chgData name="Joe Black" userId="S::jblack@bgadd.org::0cff54e4-9ff4-47ca-8871-bdec735617c9" providerId="AD" clId="Web-{B0E1FD52-9E49-28E6-4C36-39AB224885C8}" dt="2023-07-05T16:36:07.989" v="226" actId="20577"/>
        <pc:sldMkLst>
          <pc:docMk/>
          <pc:sldMk cId="2902499655" sldId="268"/>
        </pc:sldMkLst>
        <pc:spChg chg="mod">
          <ac:chgData name="Joe Black" userId="S::jblack@bgadd.org::0cff54e4-9ff4-47ca-8871-bdec735617c9" providerId="AD" clId="Web-{B0E1FD52-9E49-28E6-4C36-39AB224885C8}" dt="2023-07-05T16:36:07.989" v="226" actId="20577"/>
          <ac:spMkLst>
            <pc:docMk/>
            <pc:sldMk cId="2902499655" sldId="268"/>
            <ac:spMk id="7" creationId="{D1048007-DBEA-2BAF-D753-D01F4CE99355}"/>
          </ac:spMkLst>
        </pc:spChg>
      </pc:sldChg>
      <pc:sldChg chg="modSp ord">
        <pc:chgData name="Joe Black" userId="S::jblack@bgadd.org::0cff54e4-9ff4-47ca-8871-bdec735617c9" providerId="AD" clId="Web-{B0E1FD52-9E49-28E6-4C36-39AB224885C8}" dt="2023-07-05T18:19:04.435" v="438" actId="20577"/>
        <pc:sldMkLst>
          <pc:docMk/>
          <pc:sldMk cId="2794195487" sldId="269"/>
        </pc:sldMkLst>
        <pc:spChg chg="mod">
          <ac:chgData name="Joe Black" userId="S::jblack@bgadd.org::0cff54e4-9ff4-47ca-8871-bdec735617c9" providerId="AD" clId="Web-{B0E1FD52-9E49-28E6-4C36-39AB224885C8}" dt="2023-07-05T16:24:33.447" v="131" actId="20577"/>
          <ac:spMkLst>
            <pc:docMk/>
            <pc:sldMk cId="2794195487" sldId="269"/>
            <ac:spMk id="3" creationId="{63155199-BD06-7540-89FB-9CD48BCDB5FE}"/>
          </ac:spMkLst>
        </pc:spChg>
        <pc:spChg chg="mod">
          <ac:chgData name="Joe Black" userId="S::jblack@bgadd.org::0cff54e4-9ff4-47ca-8871-bdec735617c9" providerId="AD" clId="Web-{B0E1FD52-9E49-28E6-4C36-39AB224885C8}" dt="2023-07-05T18:19:04.435" v="438" actId="20577"/>
          <ac:spMkLst>
            <pc:docMk/>
            <pc:sldMk cId="2794195487" sldId="269"/>
            <ac:spMk id="38" creationId="{D67ADD23-C8C1-071A-EEB6-FD34568245DF}"/>
          </ac:spMkLst>
        </pc:spChg>
      </pc:sldChg>
      <pc:sldChg chg="modSp">
        <pc:chgData name="Joe Black" userId="S::jblack@bgadd.org::0cff54e4-9ff4-47ca-8871-bdec735617c9" providerId="AD" clId="Web-{B0E1FD52-9E49-28E6-4C36-39AB224885C8}" dt="2023-07-05T16:37:02.193" v="242" actId="20577"/>
        <pc:sldMkLst>
          <pc:docMk/>
          <pc:sldMk cId="2984117009" sldId="270"/>
        </pc:sldMkLst>
        <pc:spChg chg="mod">
          <ac:chgData name="Joe Black" userId="S::jblack@bgadd.org::0cff54e4-9ff4-47ca-8871-bdec735617c9" providerId="AD" clId="Web-{B0E1FD52-9E49-28E6-4C36-39AB224885C8}" dt="2023-07-05T16:37:02.193" v="242" actId="20577"/>
          <ac:spMkLst>
            <pc:docMk/>
            <pc:sldMk cId="2984117009" sldId="270"/>
            <ac:spMk id="3" creationId="{4E7CBE93-3482-221D-6A5A-43BA93AE94AB}"/>
          </ac:spMkLst>
        </pc:spChg>
      </pc:sldChg>
      <pc:sldChg chg="modSp">
        <pc:chgData name="Joe Black" userId="S::jblack@bgadd.org::0cff54e4-9ff4-47ca-8871-bdec735617c9" providerId="AD" clId="Web-{B0E1FD52-9E49-28E6-4C36-39AB224885C8}" dt="2023-07-05T16:23:58.243" v="98" actId="14100"/>
        <pc:sldMkLst>
          <pc:docMk/>
          <pc:sldMk cId="2694946442" sldId="271"/>
        </pc:sldMkLst>
        <pc:spChg chg="mod">
          <ac:chgData name="Joe Black" userId="S::jblack@bgadd.org::0cff54e4-9ff4-47ca-8871-bdec735617c9" providerId="AD" clId="Web-{B0E1FD52-9E49-28E6-4C36-39AB224885C8}" dt="2023-07-05T16:23:46.915" v="95" actId="14100"/>
          <ac:spMkLst>
            <pc:docMk/>
            <pc:sldMk cId="2694946442" sldId="271"/>
            <ac:spMk id="2" creationId="{34B49949-2D62-9D42-D807-F001CC2C67EB}"/>
          </ac:spMkLst>
        </pc:spChg>
        <pc:spChg chg="mod">
          <ac:chgData name="Joe Black" userId="S::jblack@bgadd.org::0cff54e4-9ff4-47ca-8871-bdec735617c9" providerId="AD" clId="Web-{B0E1FD52-9E49-28E6-4C36-39AB224885C8}" dt="2023-07-05T16:23:58.243" v="98" actId="14100"/>
          <ac:spMkLst>
            <pc:docMk/>
            <pc:sldMk cId="2694946442" sldId="271"/>
            <ac:spMk id="113" creationId="{DDA1B43C-7088-4BEC-6C2B-2740C30A9B2F}"/>
          </ac:spMkLst>
        </pc:spChg>
      </pc:sldChg>
      <pc:sldChg chg="modSp">
        <pc:chgData name="Joe Black" userId="S::jblack@bgadd.org::0cff54e4-9ff4-47ca-8871-bdec735617c9" providerId="AD" clId="Web-{B0E1FD52-9E49-28E6-4C36-39AB224885C8}" dt="2023-07-05T17:55:26.807" v="273" actId="20577"/>
        <pc:sldMkLst>
          <pc:docMk/>
          <pc:sldMk cId="2973057806" sldId="272"/>
        </pc:sldMkLst>
        <pc:spChg chg="mod">
          <ac:chgData name="Joe Black" userId="S::jblack@bgadd.org::0cff54e4-9ff4-47ca-8871-bdec735617c9" providerId="AD" clId="Web-{B0E1FD52-9E49-28E6-4C36-39AB224885C8}" dt="2023-07-05T17:55:26.807" v="273" actId="20577"/>
          <ac:spMkLst>
            <pc:docMk/>
            <pc:sldMk cId="2973057806" sldId="272"/>
            <ac:spMk id="42" creationId="{8B90DF23-04EE-ADFB-1C52-AB59AF3C282F}"/>
          </ac:spMkLst>
        </pc:spChg>
      </pc:sldChg>
      <pc:sldChg chg="modSp">
        <pc:chgData name="Joe Black" userId="S::jblack@bgadd.org::0cff54e4-9ff4-47ca-8871-bdec735617c9" providerId="AD" clId="Web-{B0E1FD52-9E49-28E6-4C36-39AB224885C8}" dt="2023-07-05T17:55:47.277" v="290" actId="20577"/>
        <pc:sldMkLst>
          <pc:docMk/>
          <pc:sldMk cId="273310431" sldId="273"/>
        </pc:sldMkLst>
        <pc:spChg chg="mod">
          <ac:chgData name="Joe Black" userId="S::jblack@bgadd.org::0cff54e4-9ff4-47ca-8871-bdec735617c9" providerId="AD" clId="Web-{B0E1FD52-9E49-28E6-4C36-39AB224885C8}" dt="2023-07-05T17:55:47.277" v="290" actId="20577"/>
          <ac:spMkLst>
            <pc:docMk/>
            <pc:sldMk cId="273310431" sldId="273"/>
            <ac:spMk id="3" creationId="{4E7CBE93-3482-221D-6A5A-43BA93AE94AB}"/>
          </ac:spMkLst>
        </pc:spChg>
      </pc:sldChg>
      <pc:sldChg chg="modSp">
        <pc:chgData name="Joe Black" userId="S::jblack@bgadd.org::0cff54e4-9ff4-47ca-8871-bdec735617c9" providerId="AD" clId="Web-{B0E1FD52-9E49-28E6-4C36-39AB224885C8}" dt="2023-07-05T17:58:19.483" v="313" actId="20577"/>
        <pc:sldMkLst>
          <pc:docMk/>
          <pc:sldMk cId="3324597515" sldId="274"/>
        </pc:sldMkLst>
        <pc:spChg chg="mod">
          <ac:chgData name="Joe Black" userId="S::jblack@bgadd.org::0cff54e4-9ff4-47ca-8871-bdec735617c9" providerId="AD" clId="Web-{B0E1FD52-9E49-28E6-4C36-39AB224885C8}" dt="2023-07-05T17:58:19.483" v="313" actId="20577"/>
          <ac:spMkLst>
            <pc:docMk/>
            <pc:sldMk cId="3324597515" sldId="274"/>
            <ac:spMk id="7" creationId="{D1048007-DBEA-2BAF-D753-D01F4CE99355}"/>
          </ac:spMkLst>
        </pc:spChg>
      </pc:sldChg>
      <pc:sldChg chg="modSp">
        <pc:chgData name="Joe Black" userId="S::jblack@bgadd.org::0cff54e4-9ff4-47ca-8871-bdec735617c9" providerId="AD" clId="Web-{B0E1FD52-9E49-28E6-4C36-39AB224885C8}" dt="2023-07-05T17:58:29.062" v="317" actId="20577"/>
        <pc:sldMkLst>
          <pc:docMk/>
          <pc:sldMk cId="1054348972" sldId="275"/>
        </pc:sldMkLst>
        <pc:spChg chg="mod">
          <ac:chgData name="Joe Black" userId="S::jblack@bgadd.org::0cff54e4-9ff4-47ca-8871-bdec735617c9" providerId="AD" clId="Web-{B0E1FD52-9E49-28E6-4C36-39AB224885C8}" dt="2023-07-05T17:58:29.062" v="317" actId="20577"/>
          <ac:spMkLst>
            <pc:docMk/>
            <pc:sldMk cId="1054348972" sldId="275"/>
            <ac:spMk id="7" creationId="{D1048007-DBEA-2BAF-D753-D01F4CE99355}"/>
          </ac:spMkLst>
        </pc:spChg>
      </pc:sldChg>
      <pc:sldChg chg="modSp">
        <pc:chgData name="Joe Black" userId="S::jblack@bgadd.org::0cff54e4-9ff4-47ca-8871-bdec735617c9" providerId="AD" clId="Web-{B0E1FD52-9E49-28E6-4C36-39AB224885C8}" dt="2023-07-05T18:00:25.721" v="323" actId="20577"/>
        <pc:sldMkLst>
          <pc:docMk/>
          <pc:sldMk cId="1691018060" sldId="276"/>
        </pc:sldMkLst>
        <pc:spChg chg="mod">
          <ac:chgData name="Joe Black" userId="S::jblack@bgadd.org::0cff54e4-9ff4-47ca-8871-bdec735617c9" providerId="AD" clId="Web-{B0E1FD52-9E49-28E6-4C36-39AB224885C8}" dt="2023-07-05T18:00:25.721" v="323" actId="20577"/>
          <ac:spMkLst>
            <pc:docMk/>
            <pc:sldMk cId="1691018060" sldId="276"/>
            <ac:spMk id="7" creationId="{D1048007-DBEA-2BAF-D753-D01F4CE99355}"/>
          </ac:spMkLst>
        </pc:spChg>
      </pc:sldChg>
      <pc:sldChg chg="modSp">
        <pc:chgData name="Joe Black" userId="S::jblack@bgadd.org::0cff54e4-9ff4-47ca-8871-bdec735617c9" providerId="AD" clId="Web-{B0E1FD52-9E49-28E6-4C36-39AB224885C8}" dt="2023-07-05T18:02:55.693" v="327" actId="20577"/>
        <pc:sldMkLst>
          <pc:docMk/>
          <pc:sldMk cId="3300520148" sldId="277"/>
        </pc:sldMkLst>
        <pc:spChg chg="mod">
          <ac:chgData name="Joe Black" userId="S::jblack@bgadd.org::0cff54e4-9ff4-47ca-8871-bdec735617c9" providerId="AD" clId="Web-{B0E1FD52-9E49-28E6-4C36-39AB224885C8}" dt="2023-07-05T18:02:55.693" v="327" actId="20577"/>
          <ac:spMkLst>
            <pc:docMk/>
            <pc:sldMk cId="3300520148" sldId="277"/>
            <ac:spMk id="7" creationId="{D1048007-DBEA-2BAF-D753-D01F4CE99355}"/>
          </ac:spMkLst>
        </pc:spChg>
      </pc:sldChg>
      <pc:sldChg chg="modSp">
        <pc:chgData name="Joe Black" userId="S::jblack@bgadd.org::0cff54e4-9ff4-47ca-8871-bdec735617c9" providerId="AD" clId="Web-{B0E1FD52-9E49-28E6-4C36-39AB224885C8}" dt="2023-07-05T18:03:08.147" v="331" actId="20577"/>
        <pc:sldMkLst>
          <pc:docMk/>
          <pc:sldMk cId="3870365136" sldId="279"/>
        </pc:sldMkLst>
        <pc:spChg chg="mod">
          <ac:chgData name="Joe Black" userId="S::jblack@bgadd.org::0cff54e4-9ff4-47ca-8871-bdec735617c9" providerId="AD" clId="Web-{B0E1FD52-9E49-28E6-4C36-39AB224885C8}" dt="2023-07-05T18:03:08.147" v="331" actId="20577"/>
          <ac:spMkLst>
            <pc:docMk/>
            <pc:sldMk cId="3870365136" sldId="279"/>
            <ac:spMk id="3" creationId="{4E7CBE93-3482-221D-6A5A-43BA93AE94AB}"/>
          </ac:spMkLst>
        </pc:spChg>
      </pc:sldChg>
      <pc:sldChg chg="modSp">
        <pc:chgData name="Joe Black" userId="S::jblack@bgadd.org::0cff54e4-9ff4-47ca-8871-bdec735617c9" providerId="AD" clId="Web-{B0E1FD52-9E49-28E6-4C36-39AB224885C8}" dt="2023-07-05T18:03:30.178" v="340" actId="20577"/>
        <pc:sldMkLst>
          <pc:docMk/>
          <pc:sldMk cId="4289692822" sldId="280"/>
        </pc:sldMkLst>
        <pc:spChg chg="mod">
          <ac:chgData name="Joe Black" userId="S::jblack@bgadd.org::0cff54e4-9ff4-47ca-8871-bdec735617c9" providerId="AD" clId="Web-{B0E1FD52-9E49-28E6-4C36-39AB224885C8}" dt="2023-07-05T18:03:30.178" v="340" actId="20577"/>
          <ac:spMkLst>
            <pc:docMk/>
            <pc:sldMk cId="4289692822" sldId="280"/>
            <ac:spMk id="7" creationId="{D1048007-DBEA-2BAF-D753-D01F4CE99355}"/>
          </ac:spMkLst>
        </pc:spChg>
      </pc:sldChg>
      <pc:sldChg chg="modSp">
        <pc:chgData name="Joe Black" userId="S::jblack@bgadd.org::0cff54e4-9ff4-47ca-8871-bdec735617c9" providerId="AD" clId="Web-{B0E1FD52-9E49-28E6-4C36-39AB224885C8}" dt="2023-07-05T17:55:36.995" v="282" actId="20577"/>
        <pc:sldMkLst>
          <pc:docMk/>
          <pc:sldMk cId="2286750998" sldId="282"/>
        </pc:sldMkLst>
        <pc:spChg chg="mod">
          <ac:chgData name="Joe Black" userId="S::jblack@bgadd.org::0cff54e4-9ff4-47ca-8871-bdec735617c9" providerId="AD" clId="Web-{B0E1FD52-9E49-28E6-4C36-39AB224885C8}" dt="2023-07-05T17:55:36.995" v="282" actId="20577"/>
          <ac:spMkLst>
            <pc:docMk/>
            <pc:sldMk cId="2286750998" sldId="282"/>
            <ac:spMk id="42" creationId="{8B90DF23-04EE-ADFB-1C52-AB59AF3C282F}"/>
          </ac:spMkLst>
        </pc:spChg>
      </pc:sldChg>
      <pc:sldChg chg="modSp">
        <pc:chgData name="Joe Black" userId="S::jblack@bgadd.org::0cff54e4-9ff4-47ca-8871-bdec735617c9" providerId="AD" clId="Web-{B0E1FD52-9E49-28E6-4C36-39AB224885C8}" dt="2023-07-05T18:03:50.507" v="351" actId="20577"/>
        <pc:sldMkLst>
          <pc:docMk/>
          <pc:sldMk cId="3811146777" sldId="283"/>
        </pc:sldMkLst>
        <pc:spChg chg="mod">
          <ac:chgData name="Joe Black" userId="S::jblack@bgadd.org::0cff54e4-9ff4-47ca-8871-bdec735617c9" providerId="AD" clId="Web-{B0E1FD52-9E49-28E6-4C36-39AB224885C8}" dt="2023-07-05T18:03:50.507" v="351" actId="20577"/>
          <ac:spMkLst>
            <pc:docMk/>
            <pc:sldMk cId="3811146777" sldId="283"/>
            <ac:spMk id="7" creationId="{D1048007-DBEA-2BAF-D753-D01F4CE99355}"/>
          </ac:spMkLst>
        </pc:spChg>
      </pc:sldChg>
    </pc:docChg>
  </pc:docChgLst>
  <pc:docChgLst>
    <pc:chgData name="Joe Black" userId="0cff54e4-9ff4-47ca-8871-bdec735617c9" providerId="ADAL" clId="{CD628B16-93A8-42DE-B3CB-F8F4799128DC}"/>
    <pc:docChg chg="undo redo custSel delSld modSld sldOrd modNotesMaster">
      <pc:chgData name="Joe Black" userId="0cff54e4-9ff4-47ca-8871-bdec735617c9" providerId="ADAL" clId="{CD628B16-93A8-42DE-B3CB-F8F4799128DC}" dt="2023-07-10T18:44:27.820" v="6079" actId="20577"/>
      <pc:docMkLst>
        <pc:docMk/>
      </pc:docMkLst>
      <pc:sldChg chg="addSp modSp mod modTransition">
        <pc:chgData name="Joe Black" userId="0cff54e4-9ff4-47ca-8871-bdec735617c9" providerId="ADAL" clId="{CD628B16-93A8-42DE-B3CB-F8F4799128DC}" dt="2023-07-10T18:19:29.984" v="6032" actId="1076"/>
        <pc:sldMkLst>
          <pc:docMk/>
          <pc:sldMk cId="3162656863" sldId="256"/>
        </pc:sldMkLst>
        <pc:spChg chg="mod">
          <ac:chgData name="Joe Black" userId="0cff54e4-9ff4-47ca-8871-bdec735617c9" providerId="ADAL" clId="{CD628B16-93A8-42DE-B3CB-F8F4799128DC}" dt="2023-07-10T17:41:26.191" v="5548" actId="27636"/>
          <ac:spMkLst>
            <pc:docMk/>
            <pc:sldMk cId="3162656863" sldId="256"/>
            <ac:spMk id="2" creationId="{B1A3B6EB-34D8-13F0-CE75-675944DD5656}"/>
          </ac:spMkLst>
        </pc:spChg>
        <pc:spChg chg="mod">
          <ac:chgData name="Joe Black" userId="0cff54e4-9ff4-47ca-8871-bdec735617c9" providerId="ADAL" clId="{CD628B16-93A8-42DE-B3CB-F8F4799128DC}" dt="2023-07-10T17:41:17.321" v="5546" actId="2711"/>
          <ac:spMkLst>
            <pc:docMk/>
            <pc:sldMk cId="3162656863" sldId="256"/>
            <ac:spMk id="3" creationId="{F4FFF8A5-8F48-CFAC-CD20-C01F261F9405}"/>
          </ac:spMkLst>
        </pc:spChg>
        <pc:spChg chg="mod">
          <ac:chgData name="Joe Black" userId="0cff54e4-9ff4-47ca-8871-bdec735617c9" providerId="ADAL" clId="{CD628B16-93A8-42DE-B3CB-F8F4799128DC}" dt="2023-07-10T17:41:17.321" v="5546" actId="2711"/>
          <ac:spMkLst>
            <pc:docMk/>
            <pc:sldMk cId="3162656863" sldId="256"/>
            <ac:spMk id="19" creationId="{EB760324-9688-E0C2-392C-91D059D04DE1}"/>
          </ac:spMkLst>
        </pc:spChg>
        <pc:spChg chg="mod">
          <ac:chgData name="Joe Black" userId="0cff54e4-9ff4-47ca-8871-bdec735617c9" providerId="ADAL" clId="{CD628B16-93A8-42DE-B3CB-F8F4799128DC}" dt="2023-07-10T17:41:17.321" v="5546" actId="2711"/>
          <ac:spMkLst>
            <pc:docMk/>
            <pc:sldMk cId="3162656863" sldId="256"/>
            <ac:spMk id="21" creationId="{89A5F3D5-E7ED-964F-AAEB-BEFFCAD513DC}"/>
          </ac:spMkLst>
        </pc:spChg>
        <pc:spChg chg="mod">
          <ac:chgData name="Joe Black" userId="0cff54e4-9ff4-47ca-8871-bdec735617c9" providerId="ADAL" clId="{CD628B16-93A8-42DE-B3CB-F8F4799128DC}" dt="2023-07-10T17:41:17.321" v="5546" actId="2711"/>
          <ac:spMkLst>
            <pc:docMk/>
            <pc:sldMk cId="3162656863" sldId="256"/>
            <ac:spMk id="22" creationId="{C9204614-63DB-31C2-2F1E-E6C06FA7D12C}"/>
          </ac:spMkLst>
        </pc:spChg>
        <pc:spChg chg="mod">
          <ac:chgData name="Joe Black" userId="0cff54e4-9ff4-47ca-8871-bdec735617c9" providerId="ADAL" clId="{CD628B16-93A8-42DE-B3CB-F8F4799128DC}" dt="2023-07-10T17:41:17.321" v="5546" actId="2711"/>
          <ac:spMkLst>
            <pc:docMk/>
            <pc:sldMk cId="3162656863" sldId="256"/>
            <ac:spMk id="23" creationId="{0F0DC354-1EAA-A90D-3761-5C6F1AE94941}"/>
          </ac:spMkLst>
        </pc:spChg>
        <pc:spChg chg="mod">
          <ac:chgData name="Joe Black" userId="0cff54e4-9ff4-47ca-8871-bdec735617c9" providerId="ADAL" clId="{CD628B16-93A8-42DE-B3CB-F8F4799128DC}" dt="2023-07-10T17:41:17.321" v="5546" actId="2711"/>
          <ac:spMkLst>
            <pc:docMk/>
            <pc:sldMk cId="3162656863" sldId="256"/>
            <ac:spMk id="24" creationId="{A94C8FB6-7E7C-DEB1-D144-ACAB14211142}"/>
          </ac:spMkLst>
        </pc:spChg>
        <pc:spChg chg="mod">
          <ac:chgData name="Joe Black" userId="0cff54e4-9ff4-47ca-8871-bdec735617c9" providerId="ADAL" clId="{CD628B16-93A8-42DE-B3CB-F8F4799128DC}" dt="2023-07-10T17:41:17.321" v="5546" actId="2711"/>
          <ac:spMkLst>
            <pc:docMk/>
            <pc:sldMk cId="3162656863" sldId="256"/>
            <ac:spMk id="25" creationId="{DCEA2389-6A3E-4212-3983-4B10A1C73DD4}"/>
          </ac:spMkLst>
        </pc:spChg>
        <pc:spChg chg="mod">
          <ac:chgData name="Joe Black" userId="0cff54e4-9ff4-47ca-8871-bdec735617c9" providerId="ADAL" clId="{CD628B16-93A8-42DE-B3CB-F8F4799128DC}" dt="2023-07-10T17:41:17.321" v="5546" actId="2711"/>
          <ac:spMkLst>
            <pc:docMk/>
            <pc:sldMk cId="3162656863" sldId="256"/>
            <ac:spMk id="26" creationId="{C7269D2F-D7F8-AEC8-B061-C5D1585B405D}"/>
          </ac:spMkLst>
        </pc:spChg>
        <pc:spChg chg="mod">
          <ac:chgData name="Joe Black" userId="0cff54e4-9ff4-47ca-8871-bdec735617c9" providerId="ADAL" clId="{CD628B16-93A8-42DE-B3CB-F8F4799128DC}" dt="2023-07-10T17:41:17.321" v="5546" actId="2711"/>
          <ac:spMkLst>
            <pc:docMk/>
            <pc:sldMk cId="3162656863" sldId="256"/>
            <ac:spMk id="27" creationId="{26BA4B2B-3E70-6F64-F0AB-1307225F2AB6}"/>
          </ac:spMkLst>
        </pc:spChg>
        <pc:spChg chg="mod">
          <ac:chgData name="Joe Black" userId="0cff54e4-9ff4-47ca-8871-bdec735617c9" providerId="ADAL" clId="{CD628B16-93A8-42DE-B3CB-F8F4799128DC}" dt="2023-07-10T17:41:17.321" v="5546" actId="2711"/>
          <ac:spMkLst>
            <pc:docMk/>
            <pc:sldMk cId="3162656863" sldId="256"/>
            <ac:spMk id="28" creationId="{D7CEFC90-8CC8-079A-2C97-BEF84CB450A4}"/>
          </ac:spMkLst>
        </pc:spChg>
        <pc:spChg chg="mod">
          <ac:chgData name="Joe Black" userId="0cff54e4-9ff4-47ca-8871-bdec735617c9" providerId="ADAL" clId="{CD628B16-93A8-42DE-B3CB-F8F4799128DC}" dt="2023-07-10T17:41:17.321" v="5546" actId="2711"/>
          <ac:spMkLst>
            <pc:docMk/>
            <pc:sldMk cId="3162656863" sldId="256"/>
            <ac:spMk id="29" creationId="{AB584771-62B7-ED6C-52C9-E11DD7CB0CCF}"/>
          </ac:spMkLst>
        </pc:spChg>
        <pc:spChg chg="mod">
          <ac:chgData name="Joe Black" userId="0cff54e4-9ff4-47ca-8871-bdec735617c9" providerId="ADAL" clId="{CD628B16-93A8-42DE-B3CB-F8F4799128DC}" dt="2023-07-10T17:41:17.321" v="5546" actId="2711"/>
          <ac:spMkLst>
            <pc:docMk/>
            <pc:sldMk cId="3162656863" sldId="256"/>
            <ac:spMk id="32" creationId="{93F99214-8FAB-5695-D381-2EE7BF612484}"/>
          </ac:spMkLst>
        </pc:spChg>
        <pc:spChg chg="mod">
          <ac:chgData name="Joe Black" userId="0cff54e4-9ff4-47ca-8871-bdec735617c9" providerId="ADAL" clId="{CD628B16-93A8-42DE-B3CB-F8F4799128DC}" dt="2023-07-10T17:41:17.321" v="5546" actId="2711"/>
          <ac:spMkLst>
            <pc:docMk/>
            <pc:sldMk cId="3162656863" sldId="256"/>
            <ac:spMk id="33" creationId="{EF2873C1-1717-161B-307E-FAF19779CE22}"/>
          </ac:spMkLst>
        </pc:spChg>
        <pc:spChg chg="mod">
          <ac:chgData name="Joe Black" userId="0cff54e4-9ff4-47ca-8871-bdec735617c9" providerId="ADAL" clId="{CD628B16-93A8-42DE-B3CB-F8F4799128DC}" dt="2023-07-10T17:41:17.321" v="5546" actId="2711"/>
          <ac:spMkLst>
            <pc:docMk/>
            <pc:sldMk cId="3162656863" sldId="256"/>
            <ac:spMk id="35" creationId="{EE9FAB0E-9774-18D5-F565-1F5529E76DA1}"/>
          </ac:spMkLst>
        </pc:spChg>
        <pc:spChg chg="mod">
          <ac:chgData name="Joe Black" userId="0cff54e4-9ff4-47ca-8871-bdec735617c9" providerId="ADAL" clId="{CD628B16-93A8-42DE-B3CB-F8F4799128DC}" dt="2023-07-10T17:41:17.321" v="5546" actId="2711"/>
          <ac:spMkLst>
            <pc:docMk/>
            <pc:sldMk cId="3162656863" sldId="256"/>
            <ac:spMk id="36" creationId="{9002A195-9C70-DE52-549B-F570205018F8}"/>
          </ac:spMkLst>
        </pc:spChg>
        <pc:spChg chg="mod">
          <ac:chgData name="Joe Black" userId="0cff54e4-9ff4-47ca-8871-bdec735617c9" providerId="ADAL" clId="{CD628B16-93A8-42DE-B3CB-F8F4799128DC}" dt="2023-07-10T17:41:17.321" v="5546" actId="2711"/>
          <ac:spMkLst>
            <pc:docMk/>
            <pc:sldMk cId="3162656863" sldId="256"/>
            <ac:spMk id="37" creationId="{44B54F1E-CDF2-ABE3-7B39-7A48FF774C9F}"/>
          </ac:spMkLst>
        </pc:spChg>
        <pc:spChg chg="mod">
          <ac:chgData name="Joe Black" userId="0cff54e4-9ff4-47ca-8871-bdec735617c9" providerId="ADAL" clId="{CD628B16-93A8-42DE-B3CB-F8F4799128DC}" dt="2023-07-10T17:41:17.321" v="5546" actId="2711"/>
          <ac:spMkLst>
            <pc:docMk/>
            <pc:sldMk cId="3162656863" sldId="256"/>
            <ac:spMk id="38" creationId="{07764FF6-0578-8ABD-FDD6-247C4BA16DF3}"/>
          </ac:spMkLst>
        </pc:spChg>
        <pc:spChg chg="mod">
          <ac:chgData name="Joe Black" userId="0cff54e4-9ff4-47ca-8871-bdec735617c9" providerId="ADAL" clId="{CD628B16-93A8-42DE-B3CB-F8F4799128DC}" dt="2023-07-10T17:41:17.321" v="5546" actId="2711"/>
          <ac:spMkLst>
            <pc:docMk/>
            <pc:sldMk cId="3162656863" sldId="256"/>
            <ac:spMk id="39" creationId="{0DD52B29-5B86-C8D1-0470-AF580A37CE7D}"/>
          </ac:spMkLst>
        </pc:spChg>
        <pc:spChg chg="mod">
          <ac:chgData name="Joe Black" userId="0cff54e4-9ff4-47ca-8871-bdec735617c9" providerId="ADAL" clId="{CD628B16-93A8-42DE-B3CB-F8F4799128DC}" dt="2023-07-10T17:41:17.321" v="5546" actId="2711"/>
          <ac:spMkLst>
            <pc:docMk/>
            <pc:sldMk cId="3162656863" sldId="256"/>
            <ac:spMk id="40" creationId="{B4DC5B73-4268-0236-98BD-98422C2B10FA}"/>
          </ac:spMkLst>
        </pc:spChg>
        <pc:spChg chg="mod">
          <ac:chgData name="Joe Black" userId="0cff54e4-9ff4-47ca-8871-bdec735617c9" providerId="ADAL" clId="{CD628B16-93A8-42DE-B3CB-F8F4799128DC}" dt="2023-07-10T17:41:17.321" v="5546" actId="2711"/>
          <ac:spMkLst>
            <pc:docMk/>
            <pc:sldMk cId="3162656863" sldId="256"/>
            <ac:spMk id="41" creationId="{611E50F6-DB4E-6C16-32D1-114259C283EC}"/>
          </ac:spMkLst>
        </pc:spChg>
        <pc:spChg chg="mod">
          <ac:chgData name="Joe Black" userId="0cff54e4-9ff4-47ca-8871-bdec735617c9" providerId="ADAL" clId="{CD628B16-93A8-42DE-B3CB-F8F4799128DC}" dt="2023-07-10T17:41:17.321" v="5546" actId="2711"/>
          <ac:spMkLst>
            <pc:docMk/>
            <pc:sldMk cId="3162656863" sldId="256"/>
            <ac:spMk id="42" creationId="{7FE38259-C510-AF11-9CBC-FD7270E77E1B}"/>
          </ac:spMkLst>
        </pc:spChg>
        <pc:spChg chg="mod">
          <ac:chgData name="Joe Black" userId="0cff54e4-9ff4-47ca-8871-bdec735617c9" providerId="ADAL" clId="{CD628B16-93A8-42DE-B3CB-F8F4799128DC}" dt="2023-07-10T17:41:17.321" v="5546" actId="2711"/>
          <ac:spMkLst>
            <pc:docMk/>
            <pc:sldMk cId="3162656863" sldId="256"/>
            <ac:spMk id="43" creationId="{940EB6B8-F30A-5AB6-F272-F9035A2B6FEF}"/>
          </ac:spMkLst>
        </pc:spChg>
        <pc:spChg chg="mod">
          <ac:chgData name="Joe Black" userId="0cff54e4-9ff4-47ca-8871-bdec735617c9" providerId="ADAL" clId="{CD628B16-93A8-42DE-B3CB-F8F4799128DC}" dt="2023-07-10T17:41:17.321" v="5546" actId="2711"/>
          <ac:spMkLst>
            <pc:docMk/>
            <pc:sldMk cId="3162656863" sldId="256"/>
            <ac:spMk id="44" creationId="{FF459094-8F0E-5DB9-B47C-931BCB927B37}"/>
          </ac:spMkLst>
        </pc:spChg>
        <pc:spChg chg="mod">
          <ac:chgData name="Joe Black" userId="0cff54e4-9ff4-47ca-8871-bdec735617c9" providerId="ADAL" clId="{CD628B16-93A8-42DE-B3CB-F8F4799128DC}" dt="2023-07-10T17:41:17.321" v="5546" actId="2711"/>
          <ac:spMkLst>
            <pc:docMk/>
            <pc:sldMk cId="3162656863" sldId="256"/>
            <ac:spMk id="45" creationId="{508668E6-5BFB-870E-A485-6CF5F807670C}"/>
          </ac:spMkLst>
        </pc:spChg>
        <pc:spChg chg="mod">
          <ac:chgData name="Joe Black" userId="0cff54e4-9ff4-47ca-8871-bdec735617c9" providerId="ADAL" clId="{CD628B16-93A8-42DE-B3CB-F8F4799128DC}" dt="2023-07-10T17:41:17.321" v="5546" actId="2711"/>
          <ac:spMkLst>
            <pc:docMk/>
            <pc:sldMk cId="3162656863" sldId="256"/>
            <ac:spMk id="46" creationId="{DEDA5E29-1384-9298-70CC-1D26B08B6C93}"/>
          </ac:spMkLst>
        </pc:spChg>
        <pc:spChg chg="mod">
          <ac:chgData name="Joe Black" userId="0cff54e4-9ff4-47ca-8871-bdec735617c9" providerId="ADAL" clId="{CD628B16-93A8-42DE-B3CB-F8F4799128DC}" dt="2023-07-10T17:41:17.321" v="5546" actId="2711"/>
          <ac:spMkLst>
            <pc:docMk/>
            <pc:sldMk cId="3162656863" sldId="256"/>
            <ac:spMk id="47" creationId="{11991839-03AB-2E6A-9CB8-225B902306BA}"/>
          </ac:spMkLst>
        </pc:spChg>
        <pc:spChg chg="mod">
          <ac:chgData name="Joe Black" userId="0cff54e4-9ff4-47ca-8871-bdec735617c9" providerId="ADAL" clId="{CD628B16-93A8-42DE-B3CB-F8F4799128DC}" dt="2023-07-10T17:41:17.321" v="5546" actId="2711"/>
          <ac:spMkLst>
            <pc:docMk/>
            <pc:sldMk cId="3162656863" sldId="256"/>
            <ac:spMk id="48" creationId="{E1C72848-8833-E5F3-CC3A-B31BCC364D2A}"/>
          </ac:spMkLst>
        </pc:spChg>
        <pc:spChg chg="mod">
          <ac:chgData name="Joe Black" userId="0cff54e4-9ff4-47ca-8871-bdec735617c9" providerId="ADAL" clId="{CD628B16-93A8-42DE-B3CB-F8F4799128DC}" dt="2023-07-10T17:41:17.321" v="5546" actId="2711"/>
          <ac:spMkLst>
            <pc:docMk/>
            <pc:sldMk cId="3162656863" sldId="256"/>
            <ac:spMk id="49" creationId="{056CBC0D-0738-AD8D-EB8F-2B5C48D476F4}"/>
          </ac:spMkLst>
        </pc:spChg>
        <pc:spChg chg="mod">
          <ac:chgData name="Joe Black" userId="0cff54e4-9ff4-47ca-8871-bdec735617c9" providerId="ADAL" clId="{CD628B16-93A8-42DE-B3CB-F8F4799128DC}" dt="2023-07-10T17:41:17.321" v="5546" actId="2711"/>
          <ac:spMkLst>
            <pc:docMk/>
            <pc:sldMk cId="3162656863" sldId="256"/>
            <ac:spMk id="50" creationId="{A1AE3E44-B021-D3EE-354A-C695F1961A77}"/>
          </ac:spMkLst>
        </pc:spChg>
        <pc:spChg chg="mod">
          <ac:chgData name="Joe Black" userId="0cff54e4-9ff4-47ca-8871-bdec735617c9" providerId="ADAL" clId="{CD628B16-93A8-42DE-B3CB-F8F4799128DC}" dt="2023-07-10T17:41:17.321" v="5546" actId="2711"/>
          <ac:spMkLst>
            <pc:docMk/>
            <pc:sldMk cId="3162656863" sldId="256"/>
            <ac:spMk id="51" creationId="{A4EB36EE-81A5-D47C-9830-3C50BBF11466}"/>
          </ac:spMkLst>
        </pc:spChg>
        <pc:spChg chg="mod">
          <ac:chgData name="Joe Black" userId="0cff54e4-9ff4-47ca-8871-bdec735617c9" providerId="ADAL" clId="{CD628B16-93A8-42DE-B3CB-F8F4799128DC}" dt="2023-07-10T17:41:17.321" v="5546" actId="2711"/>
          <ac:spMkLst>
            <pc:docMk/>
            <pc:sldMk cId="3162656863" sldId="256"/>
            <ac:spMk id="52" creationId="{195FF361-6B71-7B3C-CC32-23F964903215}"/>
          </ac:spMkLst>
        </pc:spChg>
        <pc:spChg chg="mod">
          <ac:chgData name="Joe Black" userId="0cff54e4-9ff4-47ca-8871-bdec735617c9" providerId="ADAL" clId="{CD628B16-93A8-42DE-B3CB-F8F4799128DC}" dt="2023-07-10T17:41:17.321" v="5546" actId="2711"/>
          <ac:spMkLst>
            <pc:docMk/>
            <pc:sldMk cId="3162656863" sldId="256"/>
            <ac:spMk id="53" creationId="{4B6FA833-1AA6-7895-88F9-E7A7C89988C5}"/>
          </ac:spMkLst>
        </pc:spChg>
        <pc:spChg chg="mod">
          <ac:chgData name="Joe Black" userId="0cff54e4-9ff4-47ca-8871-bdec735617c9" providerId="ADAL" clId="{CD628B16-93A8-42DE-B3CB-F8F4799128DC}" dt="2023-07-10T17:41:17.321" v="5546" actId="2711"/>
          <ac:spMkLst>
            <pc:docMk/>
            <pc:sldMk cId="3162656863" sldId="256"/>
            <ac:spMk id="54" creationId="{FD8AE5EF-1FC4-251C-BD1C-B7319A36C6FC}"/>
          </ac:spMkLst>
        </pc:spChg>
        <pc:spChg chg="mod">
          <ac:chgData name="Joe Black" userId="0cff54e4-9ff4-47ca-8871-bdec735617c9" providerId="ADAL" clId="{CD628B16-93A8-42DE-B3CB-F8F4799128DC}" dt="2023-07-10T17:41:17.321" v="5546" actId="2711"/>
          <ac:spMkLst>
            <pc:docMk/>
            <pc:sldMk cId="3162656863" sldId="256"/>
            <ac:spMk id="55" creationId="{9429213B-62AC-DA8E-5AA8-C534ABDCA644}"/>
          </ac:spMkLst>
        </pc:spChg>
        <pc:spChg chg="mod">
          <ac:chgData name="Joe Black" userId="0cff54e4-9ff4-47ca-8871-bdec735617c9" providerId="ADAL" clId="{CD628B16-93A8-42DE-B3CB-F8F4799128DC}" dt="2023-07-10T17:41:17.321" v="5546" actId="2711"/>
          <ac:spMkLst>
            <pc:docMk/>
            <pc:sldMk cId="3162656863" sldId="256"/>
            <ac:spMk id="56" creationId="{F3EB8669-5FB4-70E0-5CFB-0C764211206B}"/>
          </ac:spMkLst>
        </pc:spChg>
        <pc:spChg chg="mod">
          <ac:chgData name="Joe Black" userId="0cff54e4-9ff4-47ca-8871-bdec735617c9" providerId="ADAL" clId="{CD628B16-93A8-42DE-B3CB-F8F4799128DC}" dt="2023-07-10T17:41:17.321" v="5546" actId="2711"/>
          <ac:spMkLst>
            <pc:docMk/>
            <pc:sldMk cId="3162656863" sldId="256"/>
            <ac:spMk id="57" creationId="{EA2E45A1-2318-8C5A-1EAD-ABAC57A280CB}"/>
          </ac:spMkLst>
        </pc:spChg>
        <pc:spChg chg="mod">
          <ac:chgData name="Joe Black" userId="0cff54e4-9ff4-47ca-8871-bdec735617c9" providerId="ADAL" clId="{CD628B16-93A8-42DE-B3CB-F8F4799128DC}" dt="2023-07-10T17:41:17.321" v="5546" actId="2711"/>
          <ac:spMkLst>
            <pc:docMk/>
            <pc:sldMk cId="3162656863" sldId="256"/>
            <ac:spMk id="58" creationId="{854F6000-F4FE-05E0-6678-E5AD0FA5A89C}"/>
          </ac:spMkLst>
        </pc:spChg>
        <pc:spChg chg="mod">
          <ac:chgData name="Joe Black" userId="0cff54e4-9ff4-47ca-8871-bdec735617c9" providerId="ADAL" clId="{CD628B16-93A8-42DE-B3CB-F8F4799128DC}" dt="2023-07-10T17:41:17.321" v="5546" actId="2711"/>
          <ac:spMkLst>
            <pc:docMk/>
            <pc:sldMk cId="3162656863" sldId="256"/>
            <ac:spMk id="59" creationId="{465044F9-8215-C294-C6C1-5F53D54385F9}"/>
          </ac:spMkLst>
        </pc:spChg>
        <pc:spChg chg="mod">
          <ac:chgData name="Joe Black" userId="0cff54e4-9ff4-47ca-8871-bdec735617c9" providerId="ADAL" clId="{CD628B16-93A8-42DE-B3CB-F8F4799128DC}" dt="2023-07-10T17:41:17.321" v="5546" actId="2711"/>
          <ac:spMkLst>
            <pc:docMk/>
            <pc:sldMk cId="3162656863" sldId="256"/>
            <ac:spMk id="60" creationId="{2CD3D299-AEF2-5506-E208-70A08D70D1DC}"/>
          </ac:spMkLst>
        </pc:spChg>
        <pc:spChg chg="mod">
          <ac:chgData name="Joe Black" userId="0cff54e4-9ff4-47ca-8871-bdec735617c9" providerId="ADAL" clId="{CD628B16-93A8-42DE-B3CB-F8F4799128DC}" dt="2023-07-10T17:41:17.321" v="5546" actId="2711"/>
          <ac:spMkLst>
            <pc:docMk/>
            <pc:sldMk cId="3162656863" sldId="256"/>
            <ac:spMk id="61" creationId="{5A556A30-C0DD-12F7-4C2F-88385DBBDAD9}"/>
          </ac:spMkLst>
        </pc:spChg>
        <pc:spChg chg="mod">
          <ac:chgData name="Joe Black" userId="0cff54e4-9ff4-47ca-8871-bdec735617c9" providerId="ADAL" clId="{CD628B16-93A8-42DE-B3CB-F8F4799128DC}" dt="2023-07-10T17:41:17.321" v="5546" actId="2711"/>
          <ac:spMkLst>
            <pc:docMk/>
            <pc:sldMk cId="3162656863" sldId="256"/>
            <ac:spMk id="62" creationId="{3E95F3A3-EFA4-3068-6632-F5FBE9627D98}"/>
          </ac:spMkLst>
        </pc:spChg>
        <pc:spChg chg="mod">
          <ac:chgData name="Joe Black" userId="0cff54e4-9ff4-47ca-8871-bdec735617c9" providerId="ADAL" clId="{CD628B16-93A8-42DE-B3CB-F8F4799128DC}" dt="2023-07-10T17:41:17.321" v="5546" actId="2711"/>
          <ac:spMkLst>
            <pc:docMk/>
            <pc:sldMk cId="3162656863" sldId="256"/>
            <ac:spMk id="63" creationId="{1C41DD83-9B4C-A218-BA1B-0BE78CD5344B}"/>
          </ac:spMkLst>
        </pc:spChg>
        <pc:spChg chg="mod">
          <ac:chgData name="Joe Black" userId="0cff54e4-9ff4-47ca-8871-bdec735617c9" providerId="ADAL" clId="{CD628B16-93A8-42DE-B3CB-F8F4799128DC}" dt="2023-07-10T17:41:17.321" v="5546" actId="2711"/>
          <ac:spMkLst>
            <pc:docMk/>
            <pc:sldMk cId="3162656863" sldId="256"/>
            <ac:spMk id="64" creationId="{D3E78929-FA8E-B3A5-A07D-2FAB697C91DE}"/>
          </ac:spMkLst>
        </pc:spChg>
        <pc:spChg chg="mod">
          <ac:chgData name="Joe Black" userId="0cff54e4-9ff4-47ca-8871-bdec735617c9" providerId="ADAL" clId="{CD628B16-93A8-42DE-B3CB-F8F4799128DC}" dt="2023-07-10T17:41:17.321" v="5546" actId="2711"/>
          <ac:spMkLst>
            <pc:docMk/>
            <pc:sldMk cId="3162656863" sldId="256"/>
            <ac:spMk id="65" creationId="{FA0DAA6E-CAE8-4BB5-A4D9-18E360753E1C}"/>
          </ac:spMkLst>
        </pc:spChg>
        <pc:spChg chg="mod">
          <ac:chgData name="Joe Black" userId="0cff54e4-9ff4-47ca-8871-bdec735617c9" providerId="ADAL" clId="{CD628B16-93A8-42DE-B3CB-F8F4799128DC}" dt="2023-07-10T17:41:17.321" v="5546" actId="2711"/>
          <ac:spMkLst>
            <pc:docMk/>
            <pc:sldMk cId="3162656863" sldId="256"/>
            <ac:spMk id="66" creationId="{01165CFF-97F2-49C8-F608-641321B6CBB4}"/>
          </ac:spMkLst>
        </pc:spChg>
        <pc:spChg chg="mod">
          <ac:chgData name="Joe Black" userId="0cff54e4-9ff4-47ca-8871-bdec735617c9" providerId="ADAL" clId="{CD628B16-93A8-42DE-B3CB-F8F4799128DC}" dt="2023-07-10T17:41:17.321" v="5546" actId="2711"/>
          <ac:spMkLst>
            <pc:docMk/>
            <pc:sldMk cId="3162656863" sldId="256"/>
            <ac:spMk id="67" creationId="{557B9355-19F5-98CA-DA49-BBCC8F749B24}"/>
          </ac:spMkLst>
        </pc:spChg>
        <pc:spChg chg="mod">
          <ac:chgData name="Joe Black" userId="0cff54e4-9ff4-47ca-8871-bdec735617c9" providerId="ADAL" clId="{CD628B16-93A8-42DE-B3CB-F8F4799128DC}" dt="2023-07-10T17:41:17.321" v="5546" actId="2711"/>
          <ac:spMkLst>
            <pc:docMk/>
            <pc:sldMk cId="3162656863" sldId="256"/>
            <ac:spMk id="69" creationId="{BCE81E92-3B63-61E8-9A75-4A77797D9461}"/>
          </ac:spMkLst>
        </pc:spChg>
        <pc:spChg chg="mod">
          <ac:chgData name="Joe Black" userId="0cff54e4-9ff4-47ca-8871-bdec735617c9" providerId="ADAL" clId="{CD628B16-93A8-42DE-B3CB-F8F4799128DC}" dt="2023-07-10T17:41:17.321" v="5546" actId="2711"/>
          <ac:spMkLst>
            <pc:docMk/>
            <pc:sldMk cId="3162656863" sldId="256"/>
            <ac:spMk id="70" creationId="{F8BFAE16-C36E-A88F-C6C1-2F7A747C964E}"/>
          </ac:spMkLst>
        </pc:spChg>
        <pc:spChg chg="mod">
          <ac:chgData name="Joe Black" userId="0cff54e4-9ff4-47ca-8871-bdec735617c9" providerId="ADAL" clId="{CD628B16-93A8-42DE-B3CB-F8F4799128DC}" dt="2023-07-10T17:41:17.321" v="5546" actId="2711"/>
          <ac:spMkLst>
            <pc:docMk/>
            <pc:sldMk cId="3162656863" sldId="256"/>
            <ac:spMk id="71" creationId="{59AEF75B-2C04-6664-B82D-7CEACA032CA3}"/>
          </ac:spMkLst>
        </pc:spChg>
        <pc:spChg chg="mod">
          <ac:chgData name="Joe Black" userId="0cff54e4-9ff4-47ca-8871-bdec735617c9" providerId="ADAL" clId="{CD628B16-93A8-42DE-B3CB-F8F4799128DC}" dt="2023-07-10T17:41:17.321" v="5546" actId="2711"/>
          <ac:spMkLst>
            <pc:docMk/>
            <pc:sldMk cId="3162656863" sldId="256"/>
            <ac:spMk id="72" creationId="{868E0761-4D90-D5F2-9153-858B7D03919C}"/>
          </ac:spMkLst>
        </pc:spChg>
        <pc:spChg chg="mod">
          <ac:chgData name="Joe Black" userId="0cff54e4-9ff4-47ca-8871-bdec735617c9" providerId="ADAL" clId="{CD628B16-93A8-42DE-B3CB-F8F4799128DC}" dt="2023-07-10T17:41:17.321" v="5546" actId="2711"/>
          <ac:spMkLst>
            <pc:docMk/>
            <pc:sldMk cId="3162656863" sldId="256"/>
            <ac:spMk id="73" creationId="{5628A6ED-A4FB-6CF9-40BC-A4024CC7A324}"/>
          </ac:spMkLst>
        </pc:spChg>
        <pc:spChg chg="mod">
          <ac:chgData name="Joe Black" userId="0cff54e4-9ff4-47ca-8871-bdec735617c9" providerId="ADAL" clId="{CD628B16-93A8-42DE-B3CB-F8F4799128DC}" dt="2023-07-10T17:41:17.321" v="5546" actId="2711"/>
          <ac:spMkLst>
            <pc:docMk/>
            <pc:sldMk cId="3162656863" sldId="256"/>
            <ac:spMk id="74" creationId="{5C514C79-10E6-B746-C140-AFEA2F96E36D}"/>
          </ac:spMkLst>
        </pc:spChg>
        <pc:spChg chg="mod">
          <ac:chgData name="Joe Black" userId="0cff54e4-9ff4-47ca-8871-bdec735617c9" providerId="ADAL" clId="{CD628B16-93A8-42DE-B3CB-F8F4799128DC}" dt="2023-07-10T17:41:17.321" v="5546" actId="2711"/>
          <ac:spMkLst>
            <pc:docMk/>
            <pc:sldMk cId="3162656863" sldId="256"/>
            <ac:spMk id="75" creationId="{18522E48-5184-326B-62AA-1DE012DF40AB}"/>
          </ac:spMkLst>
        </pc:spChg>
        <pc:spChg chg="mod">
          <ac:chgData name="Joe Black" userId="0cff54e4-9ff4-47ca-8871-bdec735617c9" providerId="ADAL" clId="{CD628B16-93A8-42DE-B3CB-F8F4799128DC}" dt="2023-07-10T17:41:17.321" v="5546" actId="2711"/>
          <ac:spMkLst>
            <pc:docMk/>
            <pc:sldMk cId="3162656863" sldId="256"/>
            <ac:spMk id="76" creationId="{DC5EF26E-812D-D0BC-DA9D-23954C59D7D3}"/>
          </ac:spMkLst>
        </pc:spChg>
        <pc:spChg chg="mod">
          <ac:chgData name="Joe Black" userId="0cff54e4-9ff4-47ca-8871-bdec735617c9" providerId="ADAL" clId="{CD628B16-93A8-42DE-B3CB-F8F4799128DC}" dt="2023-07-10T17:41:17.321" v="5546" actId="2711"/>
          <ac:spMkLst>
            <pc:docMk/>
            <pc:sldMk cId="3162656863" sldId="256"/>
            <ac:spMk id="77" creationId="{71511E8B-8748-48D9-9F00-2933699BAC2E}"/>
          </ac:spMkLst>
        </pc:spChg>
        <pc:spChg chg="mod">
          <ac:chgData name="Joe Black" userId="0cff54e4-9ff4-47ca-8871-bdec735617c9" providerId="ADAL" clId="{CD628B16-93A8-42DE-B3CB-F8F4799128DC}" dt="2023-07-10T17:41:17.321" v="5546" actId="2711"/>
          <ac:spMkLst>
            <pc:docMk/>
            <pc:sldMk cId="3162656863" sldId="256"/>
            <ac:spMk id="78" creationId="{E32C84EA-BD44-F91D-22DF-A339C68E2AA8}"/>
          </ac:spMkLst>
        </pc:spChg>
        <pc:spChg chg="mod">
          <ac:chgData name="Joe Black" userId="0cff54e4-9ff4-47ca-8871-bdec735617c9" providerId="ADAL" clId="{CD628B16-93A8-42DE-B3CB-F8F4799128DC}" dt="2023-07-10T17:41:17.321" v="5546" actId="2711"/>
          <ac:spMkLst>
            <pc:docMk/>
            <pc:sldMk cId="3162656863" sldId="256"/>
            <ac:spMk id="79" creationId="{ADAAA93B-9D32-5814-E063-FAA23C304159}"/>
          </ac:spMkLst>
        </pc:spChg>
        <pc:spChg chg="mod">
          <ac:chgData name="Joe Black" userId="0cff54e4-9ff4-47ca-8871-bdec735617c9" providerId="ADAL" clId="{CD628B16-93A8-42DE-B3CB-F8F4799128DC}" dt="2023-07-10T17:41:17.321" v="5546" actId="2711"/>
          <ac:spMkLst>
            <pc:docMk/>
            <pc:sldMk cId="3162656863" sldId="256"/>
            <ac:spMk id="80" creationId="{9E461BE7-206B-9F00-CA24-7AFDDE45F554}"/>
          </ac:spMkLst>
        </pc:spChg>
        <pc:spChg chg="mod">
          <ac:chgData name="Joe Black" userId="0cff54e4-9ff4-47ca-8871-bdec735617c9" providerId="ADAL" clId="{CD628B16-93A8-42DE-B3CB-F8F4799128DC}" dt="2023-07-10T17:41:17.321" v="5546" actId="2711"/>
          <ac:spMkLst>
            <pc:docMk/>
            <pc:sldMk cId="3162656863" sldId="256"/>
            <ac:spMk id="81" creationId="{C6E15265-463E-A4B4-BAC3-C96EDC4460A6}"/>
          </ac:spMkLst>
        </pc:spChg>
        <pc:spChg chg="mod">
          <ac:chgData name="Joe Black" userId="0cff54e4-9ff4-47ca-8871-bdec735617c9" providerId="ADAL" clId="{CD628B16-93A8-42DE-B3CB-F8F4799128DC}" dt="2023-07-10T17:41:17.321" v="5546" actId="2711"/>
          <ac:spMkLst>
            <pc:docMk/>
            <pc:sldMk cId="3162656863" sldId="256"/>
            <ac:spMk id="82" creationId="{B8F1AB9F-339D-99D2-A14E-B4C8AF308CAC}"/>
          </ac:spMkLst>
        </pc:spChg>
        <pc:spChg chg="mod">
          <ac:chgData name="Joe Black" userId="0cff54e4-9ff4-47ca-8871-bdec735617c9" providerId="ADAL" clId="{CD628B16-93A8-42DE-B3CB-F8F4799128DC}" dt="2023-07-10T17:41:17.321" v="5546" actId="2711"/>
          <ac:spMkLst>
            <pc:docMk/>
            <pc:sldMk cId="3162656863" sldId="256"/>
            <ac:spMk id="83" creationId="{F3673FFF-D5BB-1010-E86B-363BA273B535}"/>
          </ac:spMkLst>
        </pc:spChg>
        <pc:spChg chg="mod">
          <ac:chgData name="Joe Black" userId="0cff54e4-9ff4-47ca-8871-bdec735617c9" providerId="ADAL" clId="{CD628B16-93A8-42DE-B3CB-F8F4799128DC}" dt="2023-07-10T17:41:17.321" v="5546" actId="2711"/>
          <ac:spMkLst>
            <pc:docMk/>
            <pc:sldMk cId="3162656863" sldId="256"/>
            <ac:spMk id="84" creationId="{558B4970-F654-0482-3312-738FB315FA75}"/>
          </ac:spMkLst>
        </pc:spChg>
        <pc:spChg chg="mod">
          <ac:chgData name="Joe Black" userId="0cff54e4-9ff4-47ca-8871-bdec735617c9" providerId="ADAL" clId="{CD628B16-93A8-42DE-B3CB-F8F4799128DC}" dt="2023-07-10T17:41:17.321" v="5546" actId="2711"/>
          <ac:spMkLst>
            <pc:docMk/>
            <pc:sldMk cId="3162656863" sldId="256"/>
            <ac:spMk id="85" creationId="{073E183A-DDA1-460F-A632-4041A0E00607}"/>
          </ac:spMkLst>
        </pc:spChg>
        <pc:spChg chg="mod">
          <ac:chgData name="Joe Black" userId="0cff54e4-9ff4-47ca-8871-bdec735617c9" providerId="ADAL" clId="{CD628B16-93A8-42DE-B3CB-F8F4799128DC}" dt="2023-07-10T17:41:17.321" v="5546" actId="2711"/>
          <ac:spMkLst>
            <pc:docMk/>
            <pc:sldMk cId="3162656863" sldId="256"/>
            <ac:spMk id="86" creationId="{2B9906A1-6B09-2E4D-BCE2-E3287193E898}"/>
          </ac:spMkLst>
        </pc:spChg>
        <pc:picChg chg="add mod">
          <ac:chgData name="Joe Black" userId="0cff54e4-9ff4-47ca-8871-bdec735617c9" providerId="ADAL" clId="{CD628B16-93A8-42DE-B3CB-F8F4799128DC}" dt="2023-07-10T18:19:25.968" v="6030" actId="1076"/>
          <ac:picMkLst>
            <pc:docMk/>
            <pc:sldMk cId="3162656863" sldId="256"/>
            <ac:picMk id="4" creationId="{063806ED-7256-185E-D5AB-976ADE25C456}"/>
          </ac:picMkLst>
        </pc:picChg>
        <pc:picChg chg="add mod">
          <ac:chgData name="Joe Black" userId="0cff54e4-9ff4-47ca-8871-bdec735617c9" providerId="ADAL" clId="{CD628B16-93A8-42DE-B3CB-F8F4799128DC}" dt="2023-07-10T18:19:29.984" v="6032" actId="1076"/>
          <ac:picMkLst>
            <pc:docMk/>
            <pc:sldMk cId="3162656863" sldId="256"/>
            <ac:picMk id="5" creationId="{C8A93085-AE23-DE0C-E607-8D9F20DB487A}"/>
          </ac:picMkLst>
        </pc:picChg>
      </pc:sldChg>
      <pc:sldChg chg="del">
        <pc:chgData name="Joe Black" userId="0cff54e4-9ff4-47ca-8871-bdec735617c9" providerId="ADAL" clId="{CD628B16-93A8-42DE-B3CB-F8F4799128DC}" dt="2023-07-06T18:12:21.004" v="2711" actId="2696"/>
        <pc:sldMkLst>
          <pc:docMk/>
          <pc:sldMk cId="2609612491" sldId="259"/>
        </pc:sldMkLst>
      </pc:sldChg>
      <pc:sldChg chg="del">
        <pc:chgData name="Joe Black" userId="0cff54e4-9ff4-47ca-8871-bdec735617c9" providerId="ADAL" clId="{CD628B16-93A8-42DE-B3CB-F8F4799128DC}" dt="2023-07-06T15:08:19.185" v="2549" actId="2696"/>
        <pc:sldMkLst>
          <pc:docMk/>
          <pc:sldMk cId="1263724030" sldId="260"/>
        </pc:sldMkLst>
      </pc:sldChg>
      <pc:sldChg chg="del modNotesTx">
        <pc:chgData name="Joe Black" userId="0cff54e4-9ff4-47ca-8871-bdec735617c9" providerId="ADAL" clId="{CD628B16-93A8-42DE-B3CB-F8F4799128DC}" dt="2023-07-06T15:07:48" v="2546" actId="2696"/>
        <pc:sldMkLst>
          <pc:docMk/>
          <pc:sldMk cId="1677200731" sldId="262"/>
        </pc:sldMkLst>
      </pc:sldChg>
      <pc:sldChg chg="del">
        <pc:chgData name="Joe Black" userId="0cff54e4-9ff4-47ca-8871-bdec735617c9" providerId="ADAL" clId="{CD628B16-93A8-42DE-B3CB-F8F4799128DC}" dt="2023-07-06T18:08:39.326" v="2574" actId="2696"/>
        <pc:sldMkLst>
          <pc:docMk/>
          <pc:sldMk cId="3655418245" sldId="264"/>
        </pc:sldMkLst>
      </pc:sldChg>
      <pc:sldChg chg="del">
        <pc:chgData name="Joe Black" userId="0cff54e4-9ff4-47ca-8871-bdec735617c9" providerId="ADAL" clId="{CD628B16-93A8-42DE-B3CB-F8F4799128DC}" dt="2023-07-06T13:45:59.072" v="7" actId="2696"/>
        <pc:sldMkLst>
          <pc:docMk/>
          <pc:sldMk cId="2413602491" sldId="265"/>
        </pc:sldMkLst>
      </pc:sldChg>
      <pc:sldChg chg="modSp del mod">
        <pc:chgData name="Joe Black" userId="0cff54e4-9ff4-47ca-8871-bdec735617c9" providerId="ADAL" clId="{CD628B16-93A8-42DE-B3CB-F8F4799128DC}" dt="2023-07-06T15:07:43.789" v="2545" actId="2696"/>
        <pc:sldMkLst>
          <pc:docMk/>
          <pc:sldMk cId="2006160521" sldId="266"/>
        </pc:sldMkLst>
        <pc:spChg chg="mod">
          <ac:chgData name="Joe Black" userId="0cff54e4-9ff4-47ca-8871-bdec735617c9" providerId="ADAL" clId="{CD628B16-93A8-42DE-B3CB-F8F4799128DC}" dt="2023-07-06T13:51:46.083" v="725" actId="207"/>
          <ac:spMkLst>
            <pc:docMk/>
            <pc:sldMk cId="2006160521" sldId="266"/>
            <ac:spMk id="2" creationId="{617B06DA-69CB-EDA4-AA00-7CA5C5D2D6B1}"/>
          </ac:spMkLst>
        </pc:spChg>
        <pc:spChg chg="mod">
          <ac:chgData name="Joe Black" userId="0cff54e4-9ff4-47ca-8871-bdec735617c9" providerId="ADAL" clId="{CD628B16-93A8-42DE-B3CB-F8F4799128DC}" dt="2023-07-06T14:05:19.854" v="726" actId="6549"/>
          <ac:spMkLst>
            <pc:docMk/>
            <pc:sldMk cId="2006160521" sldId="266"/>
            <ac:spMk id="38" creationId="{D67ADD23-C8C1-071A-EEB6-FD34568245DF}"/>
          </ac:spMkLst>
        </pc:spChg>
      </pc:sldChg>
      <pc:sldChg chg="del">
        <pc:chgData name="Joe Black" userId="0cff54e4-9ff4-47ca-8871-bdec735617c9" providerId="ADAL" clId="{CD628B16-93A8-42DE-B3CB-F8F4799128DC}" dt="2023-07-06T15:08:07.814" v="2548" actId="2696"/>
        <pc:sldMkLst>
          <pc:docMk/>
          <pc:sldMk cId="3690191806" sldId="267"/>
        </pc:sldMkLst>
      </pc:sldChg>
      <pc:sldChg chg="del">
        <pc:chgData name="Joe Black" userId="0cff54e4-9ff4-47ca-8871-bdec735617c9" providerId="ADAL" clId="{CD628B16-93A8-42DE-B3CB-F8F4799128DC}" dt="2023-07-06T15:07:54.862" v="2547" actId="2696"/>
        <pc:sldMkLst>
          <pc:docMk/>
          <pc:sldMk cId="2902499655" sldId="268"/>
        </pc:sldMkLst>
      </pc:sldChg>
      <pc:sldChg chg="modSp del mod">
        <pc:chgData name="Joe Black" userId="0cff54e4-9ff4-47ca-8871-bdec735617c9" providerId="ADAL" clId="{CD628B16-93A8-42DE-B3CB-F8F4799128DC}" dt="2023-07-06T18:09:47.246" v="2614" actId="2696"/>
        <pc:sldMkLst>
          <pc:docMk/>
          <pc:sldMk cId="2984117009" sldId="270"/>
        </pc:sldMkLst>
        <pc:spChg chg="mod">
          <ac:chgData name="Joe Black" userId="0cff54e4-9ff4-47ca-8871-bdec735617c9" providerId="ADAL" clId="{CD628B16-93A8-42DE-B3CB-F8F4799128DC}" dt="2023-07-06T15:09:57.990" v="2564" actId="1076"/>
          <ac:spMkLst>
            <pc:docMk/>
            <pc:sldMk cId="2984117009" sldId="270"/>
            <ac:spMk id="3" creationId="{4E7CBE93-3482-221D-6A5A-43BA93AE94AB}"/>
          </ac:spMkLst>
        </pc:spChg>
      </pc:sldChg>
      <pc:sldChg chg="modSp mod modTransition">
        <pc:chgData name="Joe Black" userId="0cff54e4-9ff4-47ca-8871-bdec735617c9" providerId="ADAL" clId="{CD628B16-93A8-42DE-B3CB-F8F4799128DC}" dt="2023-07-10T17:42:11.543" v="5553" actId="1076"/>
        <pc:sldMkLst>
          <pc:docMk/>
          <pc:sldMk cId="2694946442" sldId="271"/>
        </pc:sldMkLst>
        <pc:spChg chg="mod">
          <ac:chgData name="Joe Black" userId="0cff54e4-9ff4-47ca-8871-bdec735617c9" providerId="ADAL" clId="{CD628B16-93A8-42DE-B3CB-F8F4799128DC}" dt="2023-07-10T17:42:11.543" v="5553" actId="1076"/>
          <ac:spMkLst>
            <pc:docMk/>
            <pc:sldMk cId="2694946442" sldId="271"/>
            <ac:spMk id="2" creationId="{34B49949-2D62-9D42-D807-F001CC2C67EB}"/>
          </ac:spMkLst>
        </pc:spChg>
      </pc:sldChg>
      <pc:sldChg chg="modSp del mod">
        <pc:chgData name="Joe Black" userId="0cff54e4-9ff4-47ca-8871-bdec735617c9" providerId="ADAL" clId="{CD628B16-93A8-42DE-B3CB-F8F4799128DC}" dt="2023-07-06T18:10:02.627" v="2626" actId="2696"/>
        <pc:sldMkLst>
          <pc:docMk/>
          <pc:sldMk cId="273310431" sldId="273"/>
        </pc:sldMkLst>
        <pc:spChg chg="mod">
          <ac:chgData name="Joe Black" userId="0cff54e4-9ff4-47ca-8871-bdec735617c9" providerId="ADAL" clId="{CD628B16-93A8-42DE-B3CB-F8F4799128DC}" dt="2023-07-06T15:10:16.063" v="2573" actId="20577"/>
          <ac:spMkLst>
            <pc:docMk/>
            <pc:sldMk cId="273310431" sldId="273"/>
            <ac:spMk id="3" creationId="{4E7CBE93-3482-221D-6A5A-43BA93AE94AB}"/>
          </ac:spMkLst>
        </pc:spChg>
      </pc:sldChg>
      <pc:sldChg chg="del">
        <pc:chgData name="Joe Black" userId="0cff54e4-9ff4-47ca-8871-bdec735617c9" providerId="ADAL" clId="{CD628B16-93A8-42DE-B3CB-F8F4799128DC}" dt="2023-07-06T18:08:42.583" v="2575" actId="2696"/>
        <pc:sldMkLst>
          <pc:docMk/>
          <pc:sldMk cId="3324597515" sldId="274"/>
        </pc:sldMkLst>
      </pc:sldChg>
      <pc:sldChg chg="modSp del mod">
        <pc:chgData name="Joe Black" userId="0cff54e4-9ff4-47ca-8871-bdec735617c9" providerId="ADAL" clId="{CD628B16-93A8-42DE-B3CB-F8F4799128DC}" dt="2023-07-06T18:10:49.968" v="2660" actId="2696"/>
        <pc:sldMkLst>
          <pc:docMk/>
          <pc:sldMk cId="1054348972" sldId="275"/>
        </pc:sldMkLst>
        <pc:spChg chg="mod">
          <ac:chgData name="Joe Black" userId="0cff54e4-9ff4-47ca-8871-bdec735617c9" providerId="ADAL" clId="{CD628B16-93A8-42DE-B3CB-F8F4799128DC}" dt="2023-07-06T18:10:11.985" v="2631" actId="20577"/>
          <ac:spMkLst>
            <pc:docMk/>
            <pc:sldMk cId="1054348972" sldId="275"/>
            <ac:spMk id="7" creationId="{D1048007-DBEA-2BAF-D753-D01F4CE99355}"/>
          </ac:spMkLst>
        </pc:spChg>
      </pc:sldChg>
      <pc:sldChg chg="modSp del mod">
        <pc:chgData name="Joe Black" userId="0cff54e4-9ff4-47ca-8871-bdec735617c9" providerId="ADAL" clId="{CD628B16-93A8-42DE-B3CB-F8F4799128DC}" dt="2023-07-06T18:11:31.387" v="2685" actId="2696"/>
        <pc:sldMkLst>
          <pc:docMk/>
          <pc:sldMk cId="1691018060" sldId="276"/>
        </pc:sldMkLst>
        <pc:spChg chg="mod">
          <ac:chgData name="Joe Black" userId="0cff54e4-9ff4-47ca-8871-bdec735617c9" providerId="ADAL" clId="{CD628B16-93A8-42DE-B3CB-F8F4799128DC}" dt="2023-07-06T18:10:19.137" v="2640" actId="20577"/>
          <ac:spMkLst>
            <pc:docMk/>
            <pc:sldMk cId="1691018060" sldId="276"/>
            <ac:spMk id="7" creationId="{D1048007-DBEA-2BAF-D753-D01F4CE99355}"/>
          </ac:spMkLst>
        </pc:spChg>
      </pc:sldChg>
      <pc:sldChg chg="modSp del mod">
        <pc:chgData name="Joe Black" userId="0cff54e4-9ff4-47ca-8871-bdec735617c9" providerId="ADAL" clId="{CD628B16-93A8-42DE-B3CB-F8F4799128DC}" dt="2023-07-06T18:11:48.331" v="2697" actId="2696"/>
        <pc:sldMkLst>
          <pc:docMk/>
          <pc:sldMk cId="3300520148" sldId="277"/>
        </pc:sldMkLst>
        <pc:spChg chg="mod">
          <ac:chgData name="Joe Black" userId="0cff54e4-9ff4-47ca-8871-bdec735617c9" providerId="ADAL" clId="{CD628B16-93A8-42DE-B3CB-F8F4799128DC}" dt="2023-07-06T18:10:34.048" v="2655" actId="20577"/>
          <ac:spMkLst>
            <pc:docMk/>
            <pc:sldMk cId="3300520148" sldId="277"/>
            <ac:spMk id="7" creationId="{D1048007-DBEA-2BAF-D753-D01F4CE99355}"/>
          </ac:spMkLst>
        </pc:spChg>
      </pc:sldChg>
      <pc:sldChg chg="del">
        <pc:chgData name="Joe Black" userId="0cff54e4-9ff4-47ca-8871-bdec735617c9" providerId="ADAL" clId="{CD628B16-93A8-42DE-B3CB-F8F4799128DC}" dt="2023-07-06T18:12:18.280" v="2710" actId="2696"/>
        <pc:sldMkLst>
          <pc:docMk/>
          <pc:sldMk cId="2821384707" sldId="278"/>
        </pc:sldMkLst>
      </pc:sldChg>
      <pc:sldChg chg="del">
        <pc:chgData name="Joe Black" userId="0cff54e4-9ff4-47ca-8871-bdec735617c9" providerId="ADAL" clId="{CD628B16-93A8-42DE-B3CB-F8F4799128DC}" dt="2023-07-06T18:10:38.334" v="2656" actId="2696"/>
        <pc:sldMkLst>
          <pc:docMk/>
          <pc:sldMk cId="3870365136" sldId="279"/>
        </pc:sldMkLst>
      </pc:sldChg>
      <pc:sldChg chg="del">
        <pc:chgData name="Joe Black" userId="0cff54e4-9ff4-47ca-8871-bdec735617c9" providerId="ADAL" clId="{CD628B16-93A8-42DE-B3CB-F8F4799128DC}" dt="2023-07-06T18:11:51.672" v="2698" actId="2696"/>
        <pc:sldMkLst>
          <pc:docMk/>
          <pc:sldMk cId="4289692822" sldId="280"/>
        </pc:sldMkLst>
      </pc:sldChg>
      <pc:sldChg chg="del">
        <pc:chgData name="Joe Black" userId="0cff54e4-9ff4-47ca-8871-bdec735617c9" providerId="ADAL" clId="{CD628B16-93A8-42DE-B3CB-F8F4799128DC}" dt="2023-07-06T18:11:57.723" v="2700" actId="2696"/>
        <pc:sldMkLst>
          <pc:docMk/>
          <pc:sldMk cId="925436081" sldId="281"/>
        </pc:sldMkLst>
      </pc:sldChg>
      <pc:sldChg chg="del">
        <pc:chgData name="Joe Black" userId="0cff54e4-9ff4-47ca-8871-bdec735617c9" providerId="ADAL" clId="{CD628B16-93A8-42DE-B3CB-F8F4799128DC}" dt="2023-07-06T18:11:53.432" v="2699" actId="2696"/>
        <pc:sldMkLst>
          <pc:docMk/>
          <pc:sldMk cId="3811146777" sldId="283"/>
        </pc:sldMkLst>
      </pc:sldChg>
      <pc:sldChg chg="modSp mod modNotesTx">
        <pc:chgData name="Joe Black" userId="0cff54e4-9ff4-47ca-8871-bdec735617c9" providerId="ADAL" clId="{CD628B16-93A8-42DE-B3CB-F8F4799128DC}" dt="2023-07-10T17:41:50.008" v="5551" actId="255"/>
        <pc:sldMkLst>
          <pc:docMk/>
          <pc:sldMk cId="858692213" sldId="284"/>
        </pc:sldMkLst>
        <pc:spChg chg="mod">
          <ac:chgData name="Joe Black" userId="0cff54e4-9ff4-47ca-8871-bdec735617c9" providerId="ADAL" clId="{CD628B16-93A8-42DE-B3CB-F8F4799128DC}" dt="2023-07-10T17:41:50.008" v="5551" actId="255"/>
          <ac:spMkLst>
            <pc:docMk/>
            <pc:sldMk cId="858692213" sldId="284"/>
            <ac:spMk id="7" creationId="{D1048007-DBEA-2BAF-D753-D01F4CE99355}"/>
          </ac:spMkLst>
        </pc:spChg>
      </pc:sldChg>
      <pc:sldChg chg="addSp modSp mod modNotesTx">
        <pc:chgData name="Joe Black" userId="0cff54e4-9ff4-47ca-8871-bdec735617c9" providerId="ADAL" clId="{CD628B16-93A8-42DE-B3CB-F8F4799128DC}" dt="2023-07-10T17:54:35.264" v="5672" actId="1076"/>
        <pc:sldMkLst>
          <pc:docMk/>
          <pc:sldMk cId="1224415385" sldId="285"/>
        </pc:sldMkLst>
        <pc:picChg chg="add mod ord">
          <ac:chgData name="Joe Black" userId="0cff54e4-9ff4-47ca-8871-bdec735617c9" providerId="ADAL" clId="{CD628B16-93A8-42DE-B3CB-F8F4799128DC}" dt="2023-07-10T15:19:04.008" v="5492" actId="167"/>
          <ac:picMkLst>
            <pc:docMk/>
            <pc:sldMk cId="1224415385" sldId="285"/>
            <ac:picMk id="2" creationId="{BAF15097-7FEF-7FE8-E64C-743415FBE639}"/>
          </ac:picMkLst>
        </pc:picChg>
        <pc:picChg chg="mod modCrop">
          <ac:chgData name="Joe Black" userId="0cff54e4-9ff4-47ca-8871-bdec735617c9" providerId="ADAL" clId="{CD628B16-93A8-42DE-B3CB-F8F4799128DC}" dt="2023-07-10T17:54:35.264" v="5672" actId="1076"/>
          <ac:picMkLst>
            <pc:docMk/>
            <pc:sldMk cId="1224415385" sldId="285"/>
            <ac:picMk id="3" creationId="{2508391F-16B9-D550-9873-5F5B859D9E45}"/>
          </ac:picMkLst>
        </pc:picChg>
      </pc:sldChg>
      <pc:sldChg chg="delSp modSp mod modNotesTx">
        <pc:chgData name="Joe Black" userId="0cff54e4-9ff4-47ca-8871-bdec735617c9" providerId="ADAL" clId="{CD628B16-93A8-42DE-B3CB-F8F4799128DC}" dt="2023-07-10T17:54:39.207" v="5673" actId="1076"/>
        <pc:sldMkLst>
          <pc:docMk/>
          <pc:sldMk cId="1942899932" sldId="286"/>
        </pc:sldMkLst>
        <pc:picChg chg="mod modCrop">
          <ac:chgData name="Joe Black" userId="0cff54e4-9ff4-47ca-8871-bdec735617c9" providerId="ADAL" clId="{CD628B16-93A8-42DE-B3CB-F8F4799128DC}" dt="2023-07-10T17:54:39.207" v="5673" actId="1076"/>
          <ac:picMkLst>
            <pc:docMk/>
            <pc:sldMk cId="1942899932" sldId="286"/>
            <ac:picMk id="3" creationId="{B5EB52BA-3386-88D6-BBE2-F5120BC308EC}"/>
          </ac:picMkLst>
        </pc:picChg>
        <pc:picChg chg="ord">
          <ac:chgData name="Joe Black" userId="0cff54e4-9ff4-47ca-8871-bdec735617c9" providerId="ADAL" clId="{CD628B16-93A8-42DE-B3CB-F8F4799128DC}" dt="2023-07-10T15:19:09.606" v="5493" actId="167"/>
          <ac:picMkLst>
            <pc:docMk/>
            <pc:sldMk cId="1942899932" sldId="286"/>
            <ac:picMk id="5" creationId="{D4FAA0D6-27AC-34C0-9540-7115F1B2851D}"/>
          </ac:picMkLst>
        </pc:picChg>
        <pc:picChg chg="del mod">
          <ac:chgData name="Joe Black" userId="0cff54e4-9ff4-47ca-8871-bdec735617c9" providerId="ADAL" clId="{CD628B16-93A8-42DE-B3CB-F8F4799128DC}" dt="2023-07-10T17:53:30.187" v="5658" actId="21"/>
          <ac:picMkLst>
            <pc:docMk/>
            <pc:sldMk cId="1942899932" sldId="286"/>
            <ac:picMk id="6" creationId="{F0A3E28B-9361-B89F-461B-4161711A5C06}"/>
          </ac:picMkLst>
        </pc:picChg>
      </pc:sldChg>
      <pc:sldChg chg="modSp del mod modNotesTx">
        <pc:chgData name="Joe Black" userId="0cff54e4-9ff4-47ca-8871-bdec735617c9" providerId="ADAL" clId="{CD628B16-93A8-42DE-B3CB-F8F4799128DC}" dt="2023-07-10T18:14:16.676" v="5992" actId="2696"/>
        <pc:sldMkLst>
          <pc:docMk/>
          <pc:sldMk cId="1719044770" sldId="287"/>
        </pc:sldMkLst>
        <pc:spChg chg="mod">
          <ac:chgData name="Joe Black" userId="0cff54e4-9ff4-47ca-8871-bdec735617c9" providerId="ADAL" clId="{CD628B16-93A8-42DE-B3CB-F8F4799128DC}" dt="2023-07-06T19:39:06.980" v="3059" actId="20577"/>
          <ac:spMkLst>
            <pc:docMk/>
            <pc:sldMk cId="1719044770" sldId="287"/>
            <ac:spMk id="7" creationId="{D1048007-DBEA-2BAF-D753-D01F4CE99355}"/>
          </ac:spMkLst>
        </pc:spChg>
      </pc:sldChg>
      <pc:sldChg chg="modSp mod modNotesTx">
        <pc:chgData name="Joe Black" userId="0cff54e4-9ff4-47ca-8871-bdec735617c9" providerId="ADAL" clId="{CD628B16-93A8-42DE-B3CB-F8F4799128DC}" dt="2023-07-10T18:14:36.850" v="5993" actId="1076"/>
        <pc:sldMkLst>
          <pc:docMk/>
          <pc:sldMk cId="1525276389" sldId="288"/>
        </pc:sldMkLst>
        <pc:spChg chg="mod">
          <ac:chgData name="Joe Black" userId="0cff54e4-9ff4-47ca-8871-bdec735617c9" providerId="ADAL" clId="{CD628B16-93A8-42DE-B3CB-F8F4799128DC}" dt="2023-07-10T18:14:36.850" v="5993" actId="1076"/>
          <ac:spMkLst>
            <pc:docMk/>
            <pc:sldMk cId="1525276389" sldId="288"/>
            <ac:spMk id="7" creationId="{D1048007-DBEA-2BAF-D753-D01F4CE99355}"/>
          </ac:spMkLst>
        </pc:spChg>
        <pc:picChg chg="ord">
          <ac:chgData name="Joe Black" userId="0cff54e4-9ff4-47ca-8871-bdec735617c9" providerId="ADAL" clId="{CD628B16-93A8-42DE-B3CB-F8F4799128DC}" dt="2023-07-10T17:45:07.110" v="5575" actId="167"/>
          <ac:picMkLst>
            <pc:docMk/>
            <pc:sldMk cId="1525276389" sldId="288"/>
            <ac:picMk id="3" creationId="{F16D6B4A-73EE-80C9-1D52-39D4AFAD21B6}"/>
          </ac:picMkLst>
        </pc:picChg>
      </pc:sldChg>
      <pc:sldChg chg="modSp mod ord modNotesTx">
        <pc:chgData name="Joe Black" userId="0cff54e4-9ff4-47ca-8871-bdec735617c9" providerId="ADAL" clId="{CD628B16-93A8-42DE-B3CB-F8F4799128DC}" dt="2023-07-10T17:42:58.177" v="5558" actId="2711"/>
        <pc:sldMkLst>
          <pc:docMk/>
          <pc:sldMk cId="1599912844" sldId="289"/>
        </pc:sldMkLst>
        <pc:spChg chg="mod">
          <ac:chgData name="Joe Black" userId="0cff54e4-9ff4-47ca-8871-bdec735617c9" providerId="ADAL" clId="{CD628B16-93A8-42DE-B3CB-F8F4799128DC}" dt="2023-07-10T17:42:58.177" v="5558" actId="2711"/>
          <ac:spMkLst>
            <pc:docMk/>
            <pc:sldMk cId="1599912844" sldId="289"/>
            <ac:spMk id="7" creationId="{D1048007-DBEA-2BAF-D753-D01F4CE99355}"/>
          </ac:spMkLst>
        </pc:spChg>
      </pc:sldChg>
      <pc:sldChg chg="modSp mod modNotesTx">
        <pc:chgData name="Joe Black" userId="0cff54e4-9ff4-47ca-8871-bdec735617c9" providerId="ADAL" clId="{CD628B16-93A8-42DE-B3CB-F8F4799128DC}" dt="2023-07-10T17:43:55.574" v="5566" actId="20577"/>
        <pc:sldMkLst>
          <pc:docMk/>
          <pc:sldMk cId="1991805447" sldId="290"/>
        </pc:sldMkLst>
        <pc:spChg chg="mod">
          <ac:chgData name="Joe Black" userId="0cff54e4-9ff4-47ca-8871-bdec735617c9" providerId="ADAL" clId="{CD628B16-93A8-42DE-B3CB-F8F4799128DC}" dt="2023-07-10T17:43:55.574" v="5566" actId="20577"/>
          <ac:spMkLst>
            <pc:docMk/>
            <pc:sldMk cId="1991805447" sldId="290"/>
            <ac:spMk id="7" creationId="{D1048007-DBEA-2BAF-D753-D01F4CE99355}"/>
          </ac:spMkLst>
        </pc:spChg>
      </pc:sldChg>
      <pc:sldChg chg="modSp mod">
        <pc:chgData name="Joe Black" userId="0cff54e4-9ff4-47ca-8871-bdec735617c9" providerId="ADAL" clId="{CD628B16-93A8-42DE-B3CB-F8F4799128DC}" dt="2023-07-10T17:47:50.657" v="5619" actId="20577"/>
        <pc:sldMkLst>
          <pc:docMk/>
          <pc:sldMk cId="800830059" sldId="291"/>
        </pc:sldMkLst>
        <pc:spChg chg="mod">
          <ac:chgData name="Joe Black" userId="0cff54e4-9ff4-47ca-8871-bdec735617c9" providerId="ADAL" clId="{CD628B16-93A8-42DE-B3CB-F8F4799128DC}" dt="2023-07-10T17:47:50.657" v="5619" actId="20577"/>
          <ac:spMkLst>
            <pc:docMk/>
            <pc:sldMk cId="800830059" sldId="291"/>
            <ac:spMk id="7" creationId="{D1048007-DBEA-2BAF-D753-D01F4CE99355}"/>
          </ac:spMkLst>
        </pc:spChg>
        <pc:spChg chg="mod">
          <ac:chgData name="Joe Black" userId="0cff54e4-9ff4-47ca-8871-bdec735617c9" providerId="ADAL" clId="{CD628B16-93A8-42DE-B3CB-F8F4799128DC}" dt="2023-07-10T17:47:45.529" v="5617" actId="1076"/>
          <ac:spMkLst>
            <pc:docMk/>
            <pc:sldMk cId="800830059" sldId="291"/>
            <ac:spMk id="155" creationId="{C2ED5F0B-7981-7F9C-1BA1-F125DAB53D88}"/>
          </ac:spMkLst>
        </pc:spChg>
      </pc:sldChg>
      <pc:sldChg chg="delSp modSp mod modTransition">
        <pc:chgData name="Joe Black" userId="0cff54e4-9ff4-47ca-8871-bdec735617c9" providerId="ADAL" clId="{CD628B16-93A8-42DE-B3CB-F8F4799128DC}" dt="2023-07-10T18:15:44.025" v="5999" actId="2711"/>
        <pc:sldMkLst>
          <pc:docMk/>
          <pc:sldMk cId="3303706175" sldId="292"/>
        </pc:sldMkLst>
        <pc:spChg chg="mod">
          <ac:chgData name="Joe Black" userId="0cff54e4-9ff4-47ca-8871-bdec735617c9" providerId="ADAL" clId="{CD628B16-93A8-42DE-B3CB-F8F4799128DC}" dt="2023-07-10T18:15:44.025" v="5999" actId="2711"/>
          <ac:spMkLst>
            <pc:docMk/>
            <pc:sldMk cId="3303706175" sldId="292"/>
            <ac:spMk id="2" creationId="{34B49949-2D62-9D42-D807-F001CC2C67EB}"/>
          </ac:spMkLst>
        </pc:spChg>
        <pc:spChg chg="del mod">
          <ac:chgData name="Joe Black" userId="0cff54e4-9ff4-47ca-8871-bdec735617c9" providerId="ADAL" clId="{CD628B16-93A8-42DE-B3CB-F8F4799128DC}" dt="2023-07-06T18:09:29.071" v="2610" actId="21"/>
          <ac:spMkLst>
            <pc:docMk/>
            <pc:sldMk cId="3303706175" sldId="292"/>
            <ac:spMk id="113" creationId="{DDA1B43C-7088-4BEC-6C2B-2740C30A9B2F}"/>
          </ac:spMkLst>
        </pc:spChg>
      </pc:sldChg>
      <pc:sldChg chg="modSp mod">
        <pc:chgData name="Joe Black" userId="0cff54e4-9ff4-47ca-8871-bdec735617c9" providerId="ADAL" clId="{CD628B16-93A8-42DE-B3CB-F8F4799128DC}" dt="2023-07-10T18:15:54.393" v="6000" actId="2711"/>
        <pc:sldMkLst>
          <pc:docMk/>
          <pc:sldMk cId="3804577104" sldId="293"/>
        </pc:sldMkLst>
        <pc:spChg chg="mod">
          <ac:chgData name="Joe Black" userId="0cff54e4-9ff4-47ca-8871-bdec735617c9" providerId="ADAL" clId="{CD628B16-93A8-42DE-B3CB-F8F4799128DC}" dt="2023-07-10T18:15:54.393" v="6000" actId="2711"/>
          <ac:spMkLst>
            <pc:docMk/>
            <pc:sldMk cId="3804577104" sldId="293"/>
            <ac:spMk id="2" creationId="{34B49949-2D62-9D42-D807-F001CC2C67EB}"/>
          </ac:spMkLst>
        </pc:spChg>
      </pc:sldChg>
      <pc:sldChg chg="addSp modSp mod modNotesTx">
        <pc:chgData name="Joe Black" userId="0cff54e4-9ff4-47ca-8871-bdec735617c9" providerId="ADAL" clId="{CD628B16-93A8-42DE-B3CB-F8F4799128DC}" dt="2023-07-10T17:57:09.004" v="5676" actId="1076"/>
        <pc:sldMkLst>
          <pc:docMk/>
          <pc:sldMk cId="2056556225" sldId="294"/>
        </pc:sldMkLst>
        <pc:spChg chg="mod">
          <ac:chgData name="Joe Black" userId="0cff54e4-9ff4-47ca-8871-bdec735617c9" providerId="ADAL" clId="{CD628B16-93A8-42DE-B3CB-F8F4799128DC}" dt="2023-07-06T18:58:59.064" v="2813" actId="1076"/>
          <ac:spMkLst>
            <pc:docMk/>
            <pc:sldMk cId="2056556225" sldId="294"/>
            <ac:spMk id="7" creationId="{D1048007-DBEA-2BAF-D753-D01F4CE99355}"/>
          </ac:spMkLst>
        </pc:spChg>
        <pc:picChg chg="add mod">
          <ac:chgData name="Joe Black" userId="0cff54e4-9ff4-47ca-8871-bdec735617c9" providerId="ADAL" clId="{CD628B16-93A8-42DE-B3CB-F8F4799128DC}" dt="2023-07-10T17:57:09.004" v="5676" actId="1076"/>
          <ac:picMkLst>
            <pc:docMk/>
            <pc:sldMk cId="2056556225" sldId="294"/>
            <ac:picMk id="3" creationId="{F6F85FFF-0779-867D-3947-462F94D18754}"/>
          </ac:picMkLst>
        </pc:picChg>
      </pc:sldChg>
      <pc:sldChg chg="addSp delSp modSp mod">
        <pc:chgData name="Joe Black" userId="0cff54e4-9ff4-47ca-8871-bdec735617c9" providerId="ADAL" clId="{CD628B16-93A8-42DE-B3CB-F8F4799128DC}" dt="2023-07-10T18:16:22.507" v="6004" actId="2711"/>
        <pc:sldMkLst>
          <pc:docMk/>
          <pc:sldMk cId="2112905827" sldId="295"/>
        </pc:sldMkLst>
        <pc:spChg chg="mod">
          <ac:chgData name="Joe Black" userId="0cff54e4-9ff4-47ca-8871-bdec735617c9" providerId="ADAL" clId="{CD628B16-93A8-42DE-B3CB-F8F4799128DC}" dt="2023-07-10T18:16:22.507" v="6004" actId="2711"/>
          <ac:spMkLst>
            <pc:docMk/>
            <pc:sldMk cId="2112905827" sldId="295"/>
            <ac:spMk id="7" creationId="{D1048007-DBEA-2BAF-D753-D01F4CE99355}"/>
          </ac:spMkLst>
        </pc:spChg>
        <pc:picChg chg="add del mod">
          <ac:chgData name="Joe Black" userId="0cff54e4-9ff4-47ca-8871-bdec735617c9" providerId="ADAL" clId="{CD628B16-93A8-42DE-B3CB-F8F4799128DC}" dt="2023-07-10T14:08:16.243" v="3266" actId="478"/>
          <ac:picMkLst>
            <pc:docMk/>
            <pc:sldMk cId="2112905827" sldId="295"/>
            <ac:picMk id="3" creationId="{72FFD7E7-4383-BE73-491C-3E8B5380C69E}"/>
          </ac:picMkLst>
        </pc:picChg>
        <pc:picChg chg="add del mod">
          <ac:chgData name="Joe Black" userId="0cff54e4-9ff4-47ca-8871-bdec735617c9" providerId="ADAL" clId="{CD628B16-93A8-42DE-B3CB-F8F4799128DC}" dt="2023-07-10T14:08:18.145" v="3267" actId="478"/>
          <ac:picMkLst>
            <pc:docMk/>
            <pc:sldMk cId="2112905827" sldId="295"/>
            <ac:picMk id="6" creationId="{8A8CDF7C-F4C0-59E3-B13F-CD0B66B215D9}"/>
          </ac:picMkLst>
        </pc:picChg>
        <pc:picChg chg="add del mod">
          <ac:chgData name="Joe Black" userId="0cff54e4-9ff4-47ca-8871-bdec735617c9" providerId="ADAL" clId="{CD628B16-93A8-42DE-B3CB-F8F4799128DC}" dt="2023-07-10T14:12:54.893" v="3275" actId="21"/>
          <ac:picMkLst>
            <pc:docMk/>
            <pc:sldMk cId="2112905827" sldId="295"/>
            <ac:picMk id="9" creationId="{E43570CF-6022-6DF4-00D9-31806703932C}"/>
          </ac:picMkLst>
        </pc:picChg>
        <pc:picChg chg="add del mod">
          <ac:chgData name="Joe Black" userId="0cff54e4-9ff4-47ca-8871-bdec735617c9" providerId="ADAL" clId="{CD628B16-93A8-42DE-B3CB-F8F4799128DC}" dt="2023-07-10T14:12:54.893" v="3275" actId="21"/>
          <ac:picMkLst>
            <pc:docMk/>
            <pc:sldMk cId="2112905827" sldId="295"/>
            <ac:picMk id="11" creationId="{6576E17A-C639-2984-2C40-E18AE5ADA903}"/>
          </ac:picMkLst>
        </pc:picChg>
        <pc:picChg chg="add mod">
          <ac:chgData name="Joe Black" userId="0cff54e4-9ff4-47ca-8871-bdec735617c9" providerId="ADAL" clId="{CD628B16-93A8-42DE-B3CB-F8F4799128DC}" dt="2023-07-10T17:57:36.598" v="5678" actId="1076"/>
          <ac:picMkLst>
            <pc:docMk/>
            <pc:sldMk cId="2112905827" sldId="295"/>
            <ac:picMk id="13" creationId="{C34342F4-BB73-A435-74DE-57AC2F2B1A6E}"/>
          </ac:picMkLst>
        </pc:picChg>
        <pc:picChg chg="add mod">
          <ac:chgData name="Joe Black" userId="0cff54e4-9ff4-47ca-8871-bdec735617c9" providerId="ADAL" clId="{CD628B16-93A8-42DE-B3CB-F8F4799128DC}" dt="2023-07-10T17:57:34.374" v="5677" actId="1076"/>
          <ac:picMkLst>
            <pc:docMk/>
            <pc:sldMk cId="2112905827" sldId="295"/>
            <ac:picMk id="15" creationId="{4CE0555E-3453-ADEF-0362-CEDDCE966990}"/>
          </ac:picMkLst>
        </pc:picChg>
      </pc:sldChg>
      <pc:sldChg chg="addSp delSp modSp mod">
        <pc:chgData name="Joe Black" userId="0cff54e4-9ff4-47ca-8871-bdec735617c9" providerId="ADAL" clId="{CD628B16-93A8-42DE-B3CB-F8F4799128DC}" dt="2023-07-10T14:37:55.488" v="4640" actId="20577"/>
        <pc:sldMkLst>
          <pc:docMk/>
          <pc:sldMk cId="2239094040" sldId="296"/>
        </pc:sldMkLst>
        <pc:spChg chg="mod">
          <ac:chgData name="Joe Black" userId="0cff54e4-9ff4-47ca-8871-bdec735617c9" providerId="ADAL" clId="{CD628B16-93A8-42DE-B3CB-F8F4799128DC}" dt="2023-07-10T14:37:55.488" v="4640" actId="20577"/>
          <ac:spMkLst>
            <pc:docMk/>
            <pc:sldMk cId="2239094040" sldId="296"/>
            <ac:spMk id="7" creationId="{D1048007-DBEA-2BAF-D753-D01F4CE99355}"/>
          </ac:spMkLst>
        </pc:spChg>
        <pc:picChg chg="add del mod">
          <ac:chgData name="Joe Black" userId="0cff54e4-9ff4-47ca-8871-bdec735617c9" providerId="ADAL" clId="{CD628B16-93A8-42DE-B3CB-F8F4799128DC}" dt="2023-07-10T14:14:10.598" v="3316" actId="21"/>
          <ac:picMkLst>
            <pc:docMk/>
            <pc:sldMk cId="2239094040" sldId="296"/>
            <ac:picMk id="3" creationId="{ADCBCB4E-DED7-948E-85EC-CF1EFE46A0ED}"/>
          </ac:picMkLst>
        </pc:picChg>
        <pc:picChg chg="add mod">
          <ac:chgData name="Joe Black" userId="0cff54e4-9ff4-47ca-8871-bdec735617c9" providerId="ADAL" clId="{CD628B16-93A8-42DE-B3CB-F8F4799128DC}" dt="2023-07-10T14:15:34.557" v="3323" actId="1076"/>
          <ac:picMkLst>
            <pc:docMk/>
            <pc:sldMk cId="2239094040" sldId="296"/>
            <ac:picMk id="6" creationId="{D55DD299-0E9A-72E0-6A4A-84357555039A}"/>
          </ac:picMkLst>
        </pc:picChg>
      </pc:sldChg>
      <pc:sldChg chg="addSp delSp modSp mod">
        <pc:chgData name="Joe Black" userId="0cff54e4-9ff4-47ca-8871-bdec735617c9" providerId="ADAL" clId="{CD628B16-93A8-42DE-B3CB-F8F4799128DC}" dt="2023-07-10T18:17:06.761" v="6011" actId="2711"/>
        <pc:sldMkLst>
          <pc:docMk/>
          <pc:sldMk cId="2995553258" sldId="297"/>
        </pc:sldMkLst>
        <pc:spChg chg="mod">
          <ac:chgData name="Joe Black" userId="0cff54e4-9ff4-47ca-8871-bdec735617c9" providerId="ADAL" clId="{CD628B16-93A8-42DE-B3CB-F8F4799128DC}" dt="2023-07-10T18:17:06.761" v="6011" actId="2711"/>
          <ac:spMkLst>
            <pc:docMk/>
            <pc:sldMk cId="2995553258" sldId="297"/>
            <ac:spMk id="7" creationId="{D1048007-DBEA-2BAF-D753-D01F4CE99355}"/>
          </ac:spMkLst>
        </pc:spChg>
        <pc:picChg chg="add del mod">
          <ac:chgData name="Joe Black" userId="0cff54e4-9ff4-47ca-8871-bdec735617c9" providerId="ADAL" clId="{CD628B16-93A8-42DE-B3CB-F8F4799128DC}" dt="2023-07-07T14:43:54.602" v="3066" actId="21"/>
          <ac:picMkLst>
            <pc:docMk/>
            <pc:sldMk cId="2995553258" sldId="297"/>
            <ac:picMk id="3" creationId="{D3FF1A33-7CB7-D031-BA59-35DCBE510807}"/>
          </ac:picMkLst>
        </pc:picChg>
        <pc:picChg chg="add del mod">
          <ac:chgData name="Joe Black" userId="0cff54e4-9ff4-47ca-8871-bdec735617c9" providerId="ADAL" clId="{CD628B16-93A8-42DE-B3CB-F8F4799128DC}" dt="2023-07-10T14:15:47.887" v="3324" actId="21"/>
          <ac:picMkLst>
            <pc:docMk/>
            <pc:sldMk cId="2995553258" sldId="297"/>
            <ac:picMk id="6" creationId="{1F5B5A9F-1DD0-BDFA-C749-B622112628BD}"/>
          </ac:picMkLst>
        </pc:picChg>
        <pc:picChg chg="add mod">
          <ac:chgData name="Joe Black" userId="0cff54e4-9ff4-47ca-8871-bdec735617c9" providerId="ADAL" clId="{CD628B16-93A8-42DE-B3CB-F8F4799128DC}" dt="2023-07-10T14:16:37.958" v="3331" actId="1076"/>
          <ac:picMkLst>
            <pc:docMk/>
            <pc:sldMk cId="2995553258" sldId="297"/>
            <ac:picMk id="9" creationId="{6773D20A-425C-6CCE-D407-1B226C12B7B6}"/>
          </ac:picMkLst>
        </pc:picChg>
      </pc:sldChg>
      <pc:sldChg chg="del">
        <pc:chgData name="Joe Black" userId="0cff54e4-9ff4-47ca-8871-bdec735617c9" providerId="ADAL" clId="{CD628B16-93A8-42DE-B3CB-F8F4799128DC}" dt="2023-07-06T18:11:33.471" v="2686" actId="2696"/>
        <pc:sldMkLst>
          <pc:docMk/>
          <pc:sldMk cId="3017418930" sldId="297"/>
        </pc:sldMkLst>
      </pc:sldChg>
      <pc:sldChg chg="addSp modSp mod">
        <pc:chgData name="Joe Black" userId="0cff54e4-9ff4-47ca-8871-bdec735617c9" providerId="ADAL" clId="{CD628B16-93A8-42DE-B3CB-F8F4799128DC}" dt="2023-07-10T18:19:12.456" v="6029" actId="1076"/>
        <pc:sldMkLst>
          <pc:docMk/>
          <pc:sldMk cId="3497227447" sldId="298"/>
        </pc:sldMkLst>
        <pc:spChg chg="mod">
          <ac:chgData name="Joe Black" userId="0cff54e4-9ff4-47ca-8871-bdec735617c9" providerId="ADAL" clId="{CD628B16-93A8-42DE-B3CB-F8F4799128DC}" dt="2023-07-10T18:18:02.689" v="6026" actId="1076"/>
          <ac:spMkLst>
            <pc:docMk/>
            <pc:sldMk cId="3497227447" sldId="298"/>
            <ac:spMk id="7" creationId="{D1048007-DBEA-2BAF-D753-D01F4CE99355}"/>
          </ac:spMkLst>
        </pc:spChg>
        <pc:picChg chg="add mod">
          <ac:chgData name="Joe Black" userId="0cff54e4-9ff4-47ca-8871-bdec735617c9" providerId="ADAL" clId="{CD628B16-93A8-42DE-B3CB-F8F4799128DC}" dt="2023-07-10T18:19:12.456" v="6029" actId="1076"/>
          <ac:picMkLst>
            <pc:docMk/>
            <pc:sldMk cId="3497227447" sldId="298"/>
            <ac:picMk id="2" creationId="{442DC654-0BEB-1416-158E-1AE957D56CBD}"/>
          </ac:picMkLst>
        </pc:picChg>
      </pc:sldChg>
      <pc:sldChg chg="modSp del mod ord">
        <pc:chgData name="Joe Black" userId="0cff54e4-9ff4-47ca-8871-bdec735617c9" providerId="ADAL" clId="{CD628B16-93A8-42DE-B3CB-F8F4799128DC}" dt="2023-07-06T19:28:35.273" v="2918" actId="2696"/>
        <pc:sldMkLst>
          <pc:docMk/>
          <pc:sldMk cId="1513859175" sldId="299"/>
        </pc:sldMkLst>
        <pc:spChg chg="mod">
          <ac:chgData name="Joe Black" userId="0cff54e4-9ff4-47ca-8871-bdec735617c9" providerId="ADAL" clId="{CD628B16-93A8-42DE-B3CB-F8F4799128DC}" dt="2023-07-06T18:12:42.575" v="2730" actId="20577"/>
          <ac:spMkLst>
            <pc:docMk/>
            <pc:sldMk cId="1513859175" sldId="299"/>
            <ac:spMk id="2" creationId="{34B49949-2D62-9D42-D807-F001CC2C67EB}"/>
          </ac:spMkLst>
        </pc:spChg>
      </pc:sldChg>
      <pc:sldChg chg="addSp modSp mod ord">
        <pc:chgData name="Joe Black" userId="0cff54e4-9ff4-47ca-8871-bdec735617c9" providerId="ADAL" clId="{CD628B16-93A8-42DE-B3CB-F8F4799128DC}" dt="2023-07-10T18:17:30.466" v="6015" actId="2711"/>
        <pc:sldMkLst>
          <pc:docMk/>
          <pc:sldMk cId="309219266" sldId="300"/>
        </pc:sldMkLst>
        <pc:spChg chg="mod">
          <ac:chgData name="Joe Black" userId="0cff54e4-9ff4-47ca-8871-bdec735617c9" providerId="ADAL" clId="{CD628B16-93A8-42DE-B3CB-F8F4799128DC}" dt="2023-07-10T18:17:25.825" v="6014" actId="2711"/>
          <ac:spMkLst>
            <pc:docMk/>
            <pc:sldMk cId="309219266" sldId="300"/>
            <ac:spMk id="7" creationId="{D1048007-DBEA-2BAF-D753-D01F4CE99355}"/>
          </ac:spMkLst>
        </pc:spChg>
        <pc:graphicFrameChg chg="add mod modGraphic">
          <ac:chgData name="Joe Black" userId="0cff54e4-9ff4-47ca-8871-bdec735617c9" providerId="ADAL" clId="{CD628B16-93A8-42DE-B3CB-F8F4799128DC}" dt="2023-07-10T18:17:30.466" v="6015" actId="2711"/>
          <ac:graphicFrameMkLst>
            <pc:docMk/>
            <pc:sldMk cId="309219266" sldId="300"/>
            <ac:graphicFrameMk id="2" creationId="{35C22FF0-3078-039A-57CD-0AFA44D6A94C}"/>
          </ac:graphicFrameMkLst>
        </pc:graphicFrameChg>
      </pc:sldChg>
      <pc:sldChg chg="addSp modSp mod">
        <pc:chgData name="Joe Black" userId="0cff54e4-9ff4-47ca-8871-bdec735617c9" providerId="ADAL" clId="{CD628B16-93A8-42DE-B3CB-F8F4799128DC}" dt="2023-07-10T18:15:36.676" v="5998" actId="2711"/>
        <pc:sldMkLst>
          <pc:docMk/>
          <pc:sldMk cId="33128562" sldId="301"/>
        </pc:sldMkLst>
        <pc:spChg chg="mod">
          <ac:chgData name="Joe Black" userId="0cff54e4-9ff4-47ca-8871-bdec735617c9" providerId="ADAL" clId="{CD628B16-93A8-42DE-B3CB-F8F4799128DC}" dt="2023-07-10T18:15:36.676" v="5998" actId="2711"/>
          <ac:spMkLst>
            <pc:docMk/>
            <pc:sldMk cId="33128562" sldId="301"/>
            <ac:spMk id="7" creationId="{D1048007-DBEA-2BAF-D753-D01F4CE99355}"/>
          </ac:spMkLst>
        </pc:spChg>
        <pc:picChg chg="add mod">
          <ac:chgData name="Joe Black" userId="0cff54e4-9ff4-47ca-8871-bdec735617c9" providerId="ADAL" clId="{CD628B16-93A8-42DE-B3CB-F8F4799128DC}" dt="2023-07-10T17:48:10.205" v="5620" actId="1076"/>
          <ac:picMkLst>
            <pc:docMk/>
            <pc:sldMk cId="33128562" sldId="301"/>
            <ac:picMk id="4" creationId="{B4E7CF54-7770-50A9-FE7C-FBB95DE26A37}"/>
          </ac:picMkLst>
        </pc:picChg>
      </pc:sldChg>
      <pc:sldChg chg="modSp mod">
        <pc:chgData name="Joe Black" userId="0cff54e4-9ff4-47ca-8871-bdec735617c9" providerId="ADAL" clId="{CD628B16-93A8-42DE-B3CB-F8F4799128DC}" dt="2023-07-10T18:16:12.565" v="6003" actId="20577"/>
        <pc:sldMkLst>
          <pc:docMk/>
          <pc:sldMk cId="1430016763" sldId="302"/>
        </pc:sldMkLst>
        <pc:spChg chg="mod">
          <ac:chgData name="Joe Black" userId="0cff54e4-9ff4-47ca-8871-bdec735617c9" providerId="ADAL" clId="{CD628B16-93A8-42DE-B3CB-F8F4799128DC}" dt="2023-07-10T18:16:12.565" v="6003" actId="20577"/>
          <ac:spMkLst>
            <pc:docMk/>
            <pc:sldMk cId="1430016763" sldId="302"/>
            <ac:spMk id="7" creationId="{D1048007-DBEA-2BAF-D753-D01F4CE99355}"/>
          </ac:spMkLst>
        </pc:spChg>
      </pc:sldChg>
      <pc:sldChg chg="modSp mod">
        <pc:chgData name="Joe Black" userId="0cff54e4-9ff4-47ca-8871-bdec735617c9" providerId="ADAL" clId="{CD628B16-93A8-42DE-B3CB-F8F4799128DC}" dt="2023-07-10T18:16:34.997" v="6008" actId="255"/>
        <pc:sldMkLst>
          <pc:docMk/>
          <pc:sldMk cId="1548994033" sldId="303"/>
        </pc:sldMkLst>
        <pc:spChg chg="mod">
          <ac:chgData name="Joe Black" userId="0cff54e4-9ff4-47ca-8871-bdec735617c9" providerId="ADAL" clId="{CD628B16-93A8-42DE-B3CB-F8F4799128DC}" dt="2023-07-10T18:16:34.997" v="6008" actId="255"/>
          <ac:spMkLst>
            <pc:docMk/>
            <pc:sldMk cId="1548994033" sldId="303"/>
            <ac:spMk id="7" creationId="{D1048007-DBEA-2BAF-D753-D01F4CE99355}"/>
          </ac:spMkLst>
        </pc:spChg>
      </pc:sldChg>
      <pc:sldChg chg="modSp mod">
        <pc:chgData name="Joe Black" userId="0cff54e4-9ff4-47ca-8871-bdec735617c9" providerId="ADAL" clId="{CD628B16-93A8-42DE-B3CB-F8F4799128DC}" dt="2023-07-10T18:43:58.688" v="6077" actId="20577"/>
        <pc:sldMkLst>
          <pc:docMk/>
          <pc:sldMk cId="2760214468" sldId="304"/>
        </pc:sldMkLst>
        <pc:spChg chg="mod">
          <ac:chgData name="Joe Black" userId="0cff54e4-9ff4-47ca-8871-bdec735617c9" providerId="ADAL" clId="{CD628B16-93A8-42DE-B3CB-F8F4799128DC}" dt="2023-07-10T18:43:58.688" v="6077" actId="20577"/>
          <ac:spMkLst>
            <pc:docMk/>
            <pc:sldMk cId="2760214468" sldId="304"/>
            <ac:spMk id="7" creationId="{D1048007-DBEA-2BAF-D753-D01F4CE99355}"/>
          </ac:spMkLst>
        </pc:spChg>
      </pc:sldChg>
      <pc:sldChg chg="modSp mod">
        <pc:chgData name="Joe Black" userId="0cff54e4-9ff4-47ca-8871-bdec735617c9" providerId="ADAL" clId="{CD628B16-93A8-42DE-B3CB-F8F4799128DC}" dt="2023-07-10T18:17:18.767" v="6013" actId="255"/>
        <pc:sldMkLst>
          <pc:docMk/>
          <pc:sldMk cId="1544040371" sldId="305"/>
        </pc:sldMkLst>
        <pc:spChg chg="mod">
          <ac:chgData name="Joe Black" userId="0cff54e4-9ff4-47ca-8871-bdec735617c9" providerId="ADAL" clId="{CD628B16-93A8-42DE-B3CB-F8F4799128DC}" dt="2023-07-10T18:17:18.767" v="6013" actId="255"/>
          <ac:spMkLst>
            <pc:docMk/>
            <pc:sldMk cId="1544040371" sldId="305"/>
            <ac:spMk id="7" creationId="{D1048007-DBEA-2BAF-D753-D01F4CE99355}"/>
          </ac:spMkLst>
        </pc:spChg>
      </pc:sldChg>
      <pc:sldChg chg="modSp mod">
        <pc:chgData name="Joe Black" userId="0cff54e4-9ff4-47ca-8871-bdec735617c9" providerId="ADAL" clId="{CD628B16-93A8-42DE-B3CB-F8F4799128DC}" dt="2023-07-10T18:44:27.820" v="6079" actId="20577"/>
        <pc:sldMkLst>
          <pc:docMk/>
          <pc:sldMk cId="1499464244" sldId="306"/>
        </pc:sldMkLst>
        <pc:spChg chg="mod">
          <ac:chgData name="Joe Black" userId="0cff54e4-9ff4-47ca-8871-bdec735617c9" providerId="ADAL" clId="{CD628B16-93A8-42DE-B3CB-F8F4799128DC}" dt="2023-07-10T18:44:27.820" v="6079" actId="20577"/>
          <ac:spMkLst>
            <pc:docMk/>
            <pc:sldMk cId="1499464244" sldId="306"/>
            <ac:spMk id="7" creationId="{D1048007-DBEA-2BAF-D753-D01F4CE99355}"/>
          </ac:spMkLst>
        </pc:spChg>
      </pc:sldChg>
      <pc:sldChg chg="addSp delSp modSp mod">
        <pc:chgData name="Joe Black" userId="0cff54e4-9ff4-47ca-8871-bdec735617c9" providerId="ADAL" clId="{CD628B16-93A8-42DE-B3CB-F8F4799128DC}" dt="2023-07-10T17:53:26.508" v="5657" actId="1076"/>
        <pc:sldMkLst>
          <pc:docMk/>
          <pc:sldMk cId="1049683464" sldId="307"/>
        </pc:sldMkLst>
        <pc:grpChg chg="add mod">
          <ac:chgData name="Joe Black" userId="0cff54e4-9ff4-47ca-8871-bdec735617c9" providerId="ADAL" clId="{CD628B16-93A8-42DE-B3CB-F8F4799128DC}" dt="2023-07-10T17:53:26.508" v="5657" actId="1076"/>
          <ac:grpSpMkLst>
            <pc:docMk/>
            <pc:sldMk cId="1049683464" sldId="307"/>
            <ac:grpSpMk id="8" creationId="{81099FA6-0055-219D-4DF1-AE68C6AC8439}"/>
          </ac:grpSpMkLst>
        </pc:grpChg>
        <pc:picChg chg="del">
          <ac:chgData name="Joe Black" userId="0cff54e4-9ff4-47ca-8871-bdec735617c9" providerId="ADAL" clId="{CD628B16-93A8-42DE-B3CB-F8F4799128DC}" dt="2023-07-10T17:50:57.017" v="5627" actId="21"/>
          <ac:picMkLst>
            <pc:docMk/>
            <pc:sldMk cId="1049683464" sldId="307"/>
            <ac:picMk id="3" creationId="{B5EB52BA-3386-88D6-BBE2-F5120BC308EC}"/>
          </ac:picMkLst>
        </pc:picChg>
        <pc:picChg chg="add mod modCrop">
          <ac:chgData name="Joe Black" userId="0cff54e4-9ff4-47ca-8871-bdec735617c9" providerId="ADAL" clId="{CD628B16-93A8-42DE-B3CB-F8F4799128DC}" dt="2023-07-10T17:53:23.169" v="5656" actId="164"/>
          <ac:picMkLst>
            <pc:docMk/>
            <pc:sldMk cId="1049683464" sldId="307"/>
            <ac:picMk id="4" creationId="{454203AC-ACAA-86ED-F312-7E024730AECD}"/>
          </ac:picMkLst>
        </pc:picChg>
        <pc:picChg chg="del mod">
          <ac:chgData name="Joe Black" userId="0cff54e4-9ff4-47ca-8871-bdec735617c9" providerId="ADAL" clId="{CD628B16-93A8-42DE-B3CB-F8F4799128DC}" dt="2023-07-10T17:50:58.486" v="5628" actId="21"/>
          <ac:picMkLst>
            <pc:docMk/>
            <pc:sldMk cId="1049683464" sldId="307"/>
            <ac:picMk id="6" creationId="{F0A3E28B-9361-B89F-461B-4161711A5C06}"/>
          </ac:picMkLst>
        </pc:picChg>
        <pc:picChg chg="add mod ord modCrop">
          <ac:chgData name="Joe Black" userId="0cff54e4-9ff4-47ca-8871-bdec735617c9" providerId="ADAL" clId="{CD628B16-93A8-42DE-B3CB-F8F4799128DC}" dt="2023-07-10T17:53:23.169" v="5656" actId="164"/>
          <ac:picMkLst>
            <pc:docMk/>
            <pc:sldMk cId="1049683464" sldId="307"/>
            <ac:picMk id="7" creationId="{47F36191-17D3-9B2B-67B7-F4C0808BE811}"/>
          </ac:picMkLst>
        </pc:picChg>
      </pc:sldChg>
    </pc:docChg>
  </pc:docChgLst>
  <pc:docChgLst>
    <pc:chgData name="Joe Black" userId="S::jblack@bgadd.org::0cff54e4-9ff4-47ca-8871-bdec735617c9" providerId="AD" clId="Web-{C232D069-B185-75B1-AA25-25D6318F74B9}"/>
    <pc:docChg chg="addSld delSld modSld sldOrd">
      <pc:chgData name="Joe Black" userId="S::jblack@bgadd.org::0cff54e4-9ff4-47ca-8871-bdec735617c9" providerId="AD" clId="Web-{C232D069-B185-75B1-AA25-25D6318F74B9}" dt="2023-07-05T19:42:13.797" v="110" actId="20577"/>
      <pc:docMkLst>
        <pc:docMk/>
      </pc:docMkLst>
      <pc:sldChg chg="addSp delSp modSp ord modTransition">
        <pc:chgData name="Joe Black" userId="S::jblack@bgadd.org::0cff54e4-9ff4-47ca-8871-bdec735617c9" providerId="AD" clId="Web-{C232D069-B185-75B1-AA25-25D6318F74B9}" dt="2023-07-05T19:05:47.666" v="41"/>
        <pc:sldMkLst>
          <pc:docMk/>
          <pc:sldMk cId="1263724030" sldId="260"/>
        </pc:sldMkLst>
        <pc:spChg chg="del">
          <ac:chgData name="Joe Black" userId="S::jblack@bgadd.org::0cff54e4-9ff4-47ca-8871-bdec735617c9" providerId="AD" clId="Web-{C232D069-B185-75B1-AA25-25D6318F74B9}" dt="2023-07-05T19:05:23.056" v="38"/>
          <ac:spMkLst>
            <pc:docMk/>
            <pc:sldMk cId="1263724030" sldId="260"/>
            <ac:spMk id="2" creationId="{C04C3028-CA4A-08B1-9EB3-B098A5D9D8BA}"/>
          </ac:spMkLst>
        </pc:spChg>
        <pc:spChg chg="add del">
          <ac:chgData name="Joe Black" userId="S::jblack@bgadd.org::0cff54e4-9ff4-47ca-8871-bdec735617c9" providerId="AD" clId="Web-{C232D069-B185-75B1-AA25-25D6318F74B9}" dt="2023-07-05T19:05:27.618" v="40"/>
          <ac:spMkLst>
            <pc:docMk/>
            <pc:sldMk cId="1263724030" sldId="260"/>
            <ac:spMk id="3" creationId="{6B6AFC8E-C66D-58C4-0D39-DEDD1D0B6982}"/>
          </ac:spMkLst>
        </pc:spChg>
        <pc:spChg chg="mod">
          <ac:chgData name="Joe Black" userId="S::jblack@bgadd.org::0cff54e4-9ff4-47ca-8871-bdec735617c9" providerId="AD" clId="Web-{C232D069-B185-75B1-AA25-25D6318F74B9}" dt="2023-07-05T18:52:37.608" v="22" actId="20577"/>
          <ac:spMkLst>
            <pc:docMk/>
            <pc:sldMk cId="1263724030" sldId="260"/>
            <ac:spMk id="7" creationId="{D1048007-DBEA-2BAF-D753-D01F4CE99355}"/>
          </ac:spMkLst>
        </pc:spChg>
        <pc:picChg chg="add">
          <ac:chgData name="Joe Black" userId="S::jblack@bgadd.org::0cff54e4-9ff4-47ca-8871-bdec735617c9" providerId="AD" clId="Web-{C232D069-B185-75B1-AA25-25D6318F74B9}" dt="2023-07-05T19:05:47.666" v="41"/>
          <ac:picMkLst>
            <pc:docMk/>
            <pc:sldMk cId="1263724030" sldId="260"/>
            <ac:picMk id="5" creationId="{D4FAA0D6-27AC-34C0-9540-7115F1B2851D}"/>
          </ac:picMkLst>
        </pc:picChg>
      </pc:sldChg>
      <pc:sldChg chg="del">
        <pc:chgData name="Joe Black" userId="S::jblack@bgadd.org::0cff54e4-9ff4-47ca-8871-bdec735617c9" providerId="AD" clId="Web-{C232D069-B185-75B1-AA25-25D6318F74B9}" dt="2023-07-05T19:07:33.935" v="55"/>
        <pc:sldMkLst>
          <pc:docMk/>
          <pc:sldMk cId="810641743" sldId="263"/>
        </pc:sldMkLst>
      </pc:sldChg>
      <pc:sldChg chg="del">
        <pc:chgData name="Joe Black" userId="S::jblack@bgadd.org::0cff54e4-9ff4-47ca-8871-bdec735617c9" providerId="AD" clId="Web-{C232D069-B185-75B1-AA25-25D6318F74B9}" dt="2023-07-05T19:41:47.296" v="77"/>
        <pc:sldMkLst>
          <pc:docMk/>
          <pc:sldMk cId="2794195487" sldId="269"/>
        </pc:sldMkLst>
      </pc:sldChg>
      <pc:sldChg chg="del">
        <pc:chgData name="Joe Black" userId="S::jblack@bgadd.org::0cff54e4-9ff4-47ca-8871-bdec735617c9" providerId="AD" clId="Web-{C232D069-B185-75B1-AA25-25D6318F74B9}" dt="2023-07-05T18:55:15.785" v="24"/>
        <pc:sldMkLst>
          <pc:docMk/>
          <pc:sldMk cId="2973057806" sldId="272"/>
        </pc:sldMkLst>
      </pc:sldChg>
      <pc:sldChg chg="addSp delSp modSp del">
        <pc:chgData name="Joe Black" userId="S::jblack@bgadd.org::0cff54e4-9ff4-47ca-8871-bdec735617c9" providerId="AD" clId="Web-{C232D069-B185-75B1-AA25-25D6318F74B9}" dt="2023-07-05T19:07:25.263" v="54"/>
        <pc:sldMkLst>
          <pc:docMk/>
          <pc:sldMk cId="2286750998" sldId="282"/>
        </pc:sldMkLst>
        <pc:spChg chg="del">
          <ac:chgData name="Joe Black" userId="S::jblack@bgadd.org::0cff54e4-9ff4-47ca-8871-bdec735617c9" providerId="AD" clId="Web-{C232D069-B185-75B1-AA25-25D6318F74B9}" dt="2023-07-05T19:05:58.057" v="42"/>
          <ac:spMkLst>
            <pc:docMk/>
            <pc:sldMk cId="2286750998" sldId="282"/>
            <ac:spMk id="42" creationId="{8B90DF23-04EE-ADFB-1C52-AB59AF3C282F}"/>
          </ac:spMkLst>
        </pc:spChg>
        <pc:picChg chg="add mod">
          <ac:chgData name="Joe Black" userId="S::jblack@bgadd.org::0cff54e4-9ff4-47ca-8871-bdec735617c9" providerId="AD" clId="Web-{C232D069-B185-75B1-AA25-25D6318F74B9}" dt="2023-07-05T19:06:24.261" v="47" actId="14100"/>
          <ac:picMkLst>
            <pc:docMk/>
            <pc:sldMk cId="2286750998" sldId="282"/>
            <ac:picMk id="7" creationId="{91E955B5-1721-4088-97EB-4DC1C769A65C}"/>
          </ac:picMkLst>
        </pc:picChg>
        <pc:picChg chg="add mod">
          <ac:chgData name="Joe Black" userId="S::jblack@bgadd.org::0cff54e4-9ff4-47ca-8871-bdec735617c9" providerId="AD" clId="Web-{C232D069-B185-75B1-AA25-25D6318F74B9}" dt="2023-07-05T19:06:30.527" v="49" actId="14100"/>
          <ac:picMkLst>
            <pc:docMk/>
            <pc:sldMk cId="2286750998" sldId="282"/>
            <ac:picMk id="20" creationId="{52D036BE-DA2A-3CC0-E679-F1771EFC3FA5}"/>
          </ac:picMkLst>
        </pc:picChg>
      </pc:sldChg>
      <pc:sldChg chg="addSp delSp modSp add replId">
        <pc:chgData name="Joe Black" userId="S::jblack@bgadd.org::0cff54e4-9ff4-47ca-8871-bdec735617c9" providerId="AD" clId="Web-{C232D069-B185-75B1-AA25-25D6318F74B9}" dt="2023-07-05T19:05:10.852" v="37" actId="1076"/>
        <pc:sldMkLst>
          <pc:docMk/>
          <pc:sldMk cId="858692213" sldId="284"/>
        </pc:sldMkLst>
        <pc:spChg chg="del">
          <ac:chgData name="Joe Black" userId="S::jblack@bgadd.org::0cff54e4-9ff4-47ca-8871-bdec735617c9" providerId="AD" clId="Web-{C232D069-B185-75B1-AA25-25D6318F74B9}" dt="2023-07-05T19:04:15.835" v="35"/>
          <ac:spMkLst>
            <pc:docMk/>
            <pc:sldMk cId="858692213" sldId="284"/>
            <ac:spMk id="2" creationId="{C04C3028-CA4A-08B1-9EB3-B098A5D9D8BA}"/>
          </ac:spMkLst>
        </pc:spChg>
        <pc:picChg chg="add mod">
          <ac:chgData name="Joe Black" userId="S::jblack@bgadd.org::0cff54e4-9ff4-47ca-8871-bdec735617c9" providerId="AD" clId="Web-{C232D069-B185-75B1-AA25-25D6318F74B9}" dt="2023-07-05T19:05:10.852" v="37" actId="1076"/>
          <ac:picMkLst>
            <pc:docMk/>
            <pc:sldMk cId="858692213" sldId="284"/>
            <ac:picMk id="3" creationId="{F16D6B4A-73EE-80C9-1D52-39D4AFAD21B6}"/>
          </ac:picMkLst>
        </pc:picChg>
      </pc:sldChg>
      <pc:sldChg chg="addSp delSp modSp add replId">
        <pc:chgData name="Joe Black" userId="S::jblack@bgadd.org::0cff54e4-9ff4-47ca-8871-bdec735617c9" providerId="AD" clId="Web-{C232D069-B185-75B1-AA25-25D6318F74B9}" dt="2023-07-05T19:03:58.912" v="34" actId="1076"/>
        <pc:sldMkLst>
          <pc:docMk/>
          <pc:sldMk cId="1224415385" sldId="285"/>
        </pc:sldMkLst>
        <pc:spChg chg="del">
          <ac:chgData name="Joe Black" userId="S::jblack@bgadd.org::0cff54e4-9ff4-47ca-8871-bdec735617c9" providerId="AD" clId="Web-{C232D069-B185-75B1-AA25-25D6318F74B9}" dt="2023-07-05T18:55:24.567" v="26"/>
          <ac:spMkLst>
            <pc:docMk/>
            <pc:sldMk cId="1224415385" sldId="285"/>
            <ac:spMk id="2" creationId="{C04C3028-CA4A-08B1-9EB3-B098A5D9D8BA}"/>
          </ac:spMkLst>
        </pc:spChg>
        <pc:spChg chg="del">
          <ac:chgData name="Joe Black" userId="S::jblack@bgadd.org::0cff54e4-9ff4-47ca-8871-bdec735617c9" providerId="AD" clId="Web-{C232D069-B185-75B1-AA25-25D6318F74B9}" dt="2023-07-05T18:55:21.629" v="25"/>
          <ac:spMkLst>
            <pc:docMk/>
            <pc:sldMk cId="1224415385" sldId="285"/>
            <ac:spMk id="7" creationId="{D1048007-DBEA-2BAF-D753-D01F4CE99355}"/>
          </ac:spMkLst>
        </pc:spChg>
        <pc:picChg chg="add mod">
          <ac:chgData name="Joe Black" userId="S::jblack@bgadd.org::0cff54e4-9ff4-47ca-8871-bdec735617c9" providerId="AD" clId="Web-{C232D069-B185-75B1-AA25-25D6318F74B9}" dt="2023-07-05T19:03:58.912" v="34" actId="1076"/>
          <ac:picMkLst>
            <pc:docMk/>
            <pc:sldMk cId="1224415385" sldId="285"/>
            <ac:picMk id="3" creationId="{2508391F-16B9-D550-9873-5F5B859D9E45}"/>
          </ac:picMkLst>
        </pc:picChg>
      </pc:sldChg>
      <pc:sldChg chg="addSp delSp add replId">
        <pc:chgData name="Joe Black" userId="S::jblack@bgadd.org::0cff54e4-9ff4-47ca-8871-bdec735617c9" providerId="AD" clId="Web-{C232D069-B185-75B1-AA25-25D6318F74B9}" dt="2023-07-05T19:07:18.341" v="53"/>
        <pc:sldMkLst>
          <pc:docMk/>
          <pc:sldMk cId="1942899932" sldId="286"/>
        </pc:sldMkLst>
        <pc:spChg chg="del">
          <ac:chgData name="Joe Black" userId="S::jblack@bgadd.org::0cff54e4-9ff4-47ca-8871-bdec735617c9" providerId="AD" clId="Web-{C232D069-B185-75B1-AA25-25D6318F74B9}" dt="2023-07-05T19:07:00.200" v="51"/>
          <ac:spMkLst>
            <pc:docMk/>
            <pc:sldMk cId="1942899932" sldId="286"/>
            <ac:spMk id="7" creationId="{D1048007-DBEA-2BAF-D753-D01F4CE99355}"/>
          </ac:spMkLst>
        </pc:spChg>
        <pc:picChg chg="add">
          <ac:chgData name="Joe Black" userId="S::jblack@bgadd.org::0cff54e4-9ff4-47ca-8871-bdec735617c9" providerId="AD" clId="Web-{C232D069-B185-75B1-AA25-25D6318F74B9}" dt="2023-07-05T19:07:09.825" v="52"/>
          <ac:picMkLst>
            <pc:docMk/>
            <pc:sldMk cId="1942899932" sldId="286"/>
            <ac:picMk id="3" creationId="{B5EB52BA-3386-88D6-BBE2-F5120BC308EC}"/>
          </ac:picMkLst>
        </pc:picChg>
        <pc:picChg chg="add">
          <ac:chgData name="Joe Black" userId="S::jblack@bgadd.org::0cff54e4-9ff4-47ca-8871-bdec735617c9" providerId="AD" clId="Web-{C232D069-B185-75B1-AA25-25D6318F74B9}" dt="2023-07-05T19:07:18.341" v="53"/>
          <ac:picMkLst>
            <pc:docMk/>
            <pc:sldMk cId="1942899932" sldId="286"/>
            <ac:picMk id="6" creationId="{F0A3E28B-9361-B89F-461B-4161711A5C06}"/>
          </ac:picMkLst>
        </pc:picChg>
      </pc:sldChg>
      <pc:sldChg chg="modSp add replId">
        <pc:chgData name="Joe Black" userId="S::jblack@bgadd.org::0cff54e4-9ff4-47ca-8871-bdec735617c9" providerId="AD" clId="Web-{C232D069-B185-75B1-AA25-25D6318F74B9}" dt="2023-07-05T19:41:27.045" v="75" actId="20577"/>
        <pc:sldMkLst>
          <pc:docMk/>
          <pc:sldMk cId="1719044770" sldId="287"/>
        </pc:sldMkLst>
        <pc:spChg chg="mod">
          <ac:chgData name="Joe Black" userId="S::jblack@bgadd.org::0cff54e4-9ff4-47ca-8871-bdec735617c9" providerId="AD" clId="Web-{C232D069-B185-75B1-AA25-25D6318F74B9}" dt="2023-07-05T19:41:27.045" v="75" actId="20577"/>
          <ac:spMkLst>
            <pc:docMk/>
            <pc:sldMk cId="1719044770" sldId="287"/>
            <ac:spMk id="7" creationId="{D1048007-DBEA-2BAF-D753-D01F4CE99355}"/>
          </ac:spMkLst>
        </pc:spChg>
      </pc:sldChg>
      <pc:sldChg chg="modSp add replId">
        <pc:chgData name="Joe Black" userId="S::jblack@bgadd.org::0cff54e4-9ff4-47ca-8871-bdec735617c9" providerId="AD" clId="Web-{C232D069-B185-75B1-AA25-25D6318F74B9}" dt="2023-07-05T19:42:13.797" v="110" actId="20577"/>
        <pc:sldMkLst>
          <pc:docMk/>
          <pc:sldMk cId="1525276389" sldId="288"/>
        </pc:sldMkLst>
        <pc:spChg chg="mod">
          <ac:chgData name="Joe Black" userId="S::jblack@bgadd.org::0cff54e4-9ff4-47ca-8871-bdec735617c9" providerId="AD" clId="Web-{C232D069-B185-75B1-AA25-25D6318F74B9}" dt="2023-07-05T19:42:13.797" v="110" actId="20577"/>
          <ac:spMkLst>
            <pc:docMk/>
            <pc:sldMk cId="1525276389" sldId="288"/>
            <ac:spMk id="7" creationId="{D1048007-DBEA-2BAF-D753-D01F4CE993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C9E1D71-670C-40E1-A3EC-FA2F4A3EDD15}" type="datetimeFigureOut">
              <a:rPr lang="en-US" smtClean="0"/>
              <a:t>7/10/2023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2D5B09F-4248-4B10-A08D-C565D6184D0C}" type="slidenum">
              <a:rPr lang="en-US" smtClean="0"/>
              <a:t>‹#›</a:t>
            </a:fld>
            <a:endParaRPr lang="en-US"/>
          </a:p>
        </p:txBody>
      </p:sp>
    </p:spTree>
    <p:extLst>
      <p:ext uri="{BB962C8B-B14F-4D97-AF65-F5344CB8AC3E}">
        <p14:creationId xmlns:p14="http://schemas.microsoft.com/office/powerpoint/2010/main" val="17828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D5B09F-4248-4B10-A08D-C565D6184D0C}" type="slidenum">
              <a:rPr lang="en-US" smtClean="0"/>
              <a:t>1</a:t>
            </a:fld>
            <a:endParaRPr lang="en-US"/>
          </a:p>
        </p:txBody>
      </p:sp>
    </p:spTree>
    <p:extLst>
      <p:ext uri="{BB962C8B-B14F-4D97-AF65-F5344CB8AC3E}">
        <p14:creationId xmlns:p14="http://schemas.microsoft.com/office/powerpoint/2010/main" val="39159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fld id="{02D5B09F-4248-4B10-A08D-C565D6184D0C}" type="slidenum">
              <a:rPr lang="en-US">
                <a:solidFill>
                  <a:prstClr val="black"/>
                </a:solidFill>
                <a:latin typeface="Calibri" panose="020F0502020204030204"/>
              </a:rPr>
              <a:pPr defTabSz="924916"/>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6362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63A3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19253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15767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63A3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5284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23816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63A3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28648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26233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63A3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705362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5528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63A3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3676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D5B09F-4248-4B10-A08D-C565D6184D0C}" type="slidenum">
              <a:rPr lang="en-US" smtClean="0"/>
              <a:t>3</a:t>
            </a:fld>
            <a:endParaRPr lang="en-US"/>
          </a:p>
        </p:txBody>
      </p:sp>
    </p:spTree>
    <p:extLst>
      <p:ext uri="{BB962C8B-B14F-4D97-AF65-F5344CB8AC3E}">
        <p14:creationId xmlns:p14="http://schemas.microsoft.com/office/powerpoint/2010/main" val="85669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216908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63A3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95112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46883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6216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D5B09F-4248-4B10-A08D-C565D6184D0C}" type="slidenum">
              <a:rPr lang="en-US" smtClean="0"/>
              <a:t>6</a:t>
            </a:fld>
            <a:endParaRPr lang="en-US"/>
          </a:p>
        </p:txBody>
      </p:sp>
    </p:spTree>
    <p:extLst>
      <p:ext uri="{BB962C8B-B14F-4D97-AF65-F5344CB8AC3E}">
        <p14:creationId xmlns:p14="http://schemas.microsoft.com/office/powerpoint/2010/main" val="230340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15422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02D5B09F-4248-4B10-A08D-C565D6184D0C}" type="slidenum">
              <a:rPr lang="en-US">
                <a:solidFill>
                  <a:prstClr val="black"/>
                </a:solidFill>
                <a:latin typeface="Calibri" panose="020F0502020204030204"/>
              </a:rPr>
              <a:pPr defTabSz="92491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5397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D5B09F-4248-4B10-A08D-C565D6184D0C}" type="slidenum">
              <a:rPr lang="en-US" smtClean="0"/>
              <a:t>10</a:t>
            </a:fld>
            <a:endParaRPr lang="en-US"/>
          </a:p>
        </p:txBody>
      </p:sp>
    </p:spTree>
    <p:extLst>
      <p:ext uri="{BB962C8B-B14F-4D97-AF65-F5344CB8AC3E}">
        <p14:creationId xmlns:p14="http://schemas.microsoft.com/office/powerpoint/2010/main" val="130874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D5B09F-4248-4B10-A08D-C565D6184D0C}" type="slidenum">
              <a:rPr lang="en-US" smtClean="0"/>
              <a:t>11</a:t>
            </a:fld>
            <a:endParaRPr lang="en-US"/>
          </a:p>
        </p:txBody>
      </p:sp>
    </p:spTree>
    <p:extLst>
      <p:ext uri="{BB962C8B-B14F-4D97-AF65-F5344CB8AC3E}">
        <p14:creationId xmlns:p14="http://schemas.microsoft.com/office/powerpoint/2010/main" val="88489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C233-BBCE-4834-2BA1-4957C22D30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35B5A4-BDF1-352E-6178-A238DE731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A9402-DCAC-DAA1-E7C5-D6D035FB23D9}"/>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5" name="Footer Placeholder 4">
            <a:extLst>
              <a:ext uri="{FF2B5EF4-FFF2-40B4-BE49-F238E27FC236}">
                <a16:creationId xmlns:a16="http://schemas.microsoft.com/office/drawing/2014/main" id="{A791CEFF-AD5E-AAA7-07AE-F7166FB17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C5A6D-CFDA-8C63-6051-7292E7C0AAF3}"/>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397617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8366-E763-3A2A-F056-336474F21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FA1C90-63AE-A0DE-2D24-F699A0994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D70E2-A20D-D355-F876-4E2746BE7159}"/>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5" name="Footer Placeholder 4">
            <a:extLst>
              <a:ext uri="{FF2B5EF4-FFF2-40B4-BE49-F238E27FC236}">
                <a16:creationId xmlns:a16="http://schemas.microsoft.com/office/drawing/2014/main" id="{A2FEDCA9-81BA-4879-C466-4C9435CE2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4CD67-13B4-4D68-624F-44DD7CDE945D}"/>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222655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8D08A-F69A-6864-75D4-14DF101A7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33761-B562-8017-C935-C78CD1007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F6E6C-A5C1-24F1-1D4C-4919C5A52B6B}"/>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5" name="Footer Placeholder 4">
            <a:extLst>
              <a:ext uri="{FF2B5EF4-FFF2-40B4-BE49-F238E27FC236}">
                <a16:creationId xmlns:a16="http://schemas.microsoft.com/office/drawing/2014/main" id="{785785AC-3DFE-C90C-C4F8-7A3D32912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E3E7F-266C-7C59-3E3D-067955C13954}"/>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100269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2270-9463-88FB-7E9E-93C80BB1F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964E9-97E4-C89F-9300-1BF6A9619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4A882-EBAD-28A1-958B-FAD90822A464}"/>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5" name="Footer Placeholder 4">
            <a:extLst>
              <a:ext uri="{FF2B5EF4-FFF2-40B4-BE49-F238E27FC236}">
                <a16:creationId xmlns:a16="http://schemas.microsoft.com/office/drawing/2014/main" id="{01ED8A95-079C-B4C8-44B7-222627DCE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97F1-5FD5-745F-A044-8BDDC273E99F}"/>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1543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484A-9D36-88B0-1F04-FE91DEF726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CA57C9-7534-65EE-CDED-F279959A6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0D746-BD0D-645B-A48D-9BC2BFD37903}"/>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5" name="Footer Placeholder 4">
            <a:extLst>
              <a:ext uri="{FF2B5EF4-FFF2-40B4-BE49-F238E27FC236}">
                <a16:creationId xmlns:a16="http://schemas.microsoft.com/office/drawing/2014/main" id="{0E9EBAFF-593A-EE20-DC3A-2F2EC114D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DA319-910F-735D-C06D-083160275EB8}"/>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361344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149C-E58C-77FC-8C17-061C5267E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C0FE6-873D-C225-0E6B-3A7390CA87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90E01-E711-A75D-2297-A5BF2350FA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E53A9-7A15-B9B1-FC79-85CDD752439C}"/>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6" name="Footer Placeholder 5">
            <a:extLst>
              <a:ext uri="{FF2B5EF4-FFF2-40B4-BE49-F238E27FC236}">
                <a16:creationId xmlns:a16="http://schemas.microsoft.com/office/drawing/2014/main" id="{D7843458-BA9B-D0C1-1C27-7C5AF8FF8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98F5D-58D6-2DD4-FD31-7069A9C76C44}"/>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153991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28E6-F942-73BE-3737-A86809475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4C167-D9B1-A0AE-8C73-4835B175F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2EA047-AF18-3A86-1234-180C20ABCF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3CFAE-FB9A-F6ED-FE5E-D8979BCF7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3EFCC-8C93-D804-502A-2CD17E82E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B71F49-73B7-AB8D-3112-2C28A2D1A6B8}"/>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8" name="Footer Placeholder 7">
            <a:extLst>
              <a:ext uri="{FF2B5EF4-FFF2-40B4-BE49-F238E27FC236}">
                <a16:creationId xmlns:a16="http://schemas.microsoft.com/office/drawing/2014/main" id="{2B647A40-2DE0-29E4-93E5-4B4124B621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67D8F2-0C66-C678-DE99-587E20B83DA4}"/>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75545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BD14-74A2-515E-F97E-82194E0058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4EFCD-5E14-88B2-CFF5-C723AA697AB6}"/>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4" name="Footer Placeholder 3">
            <a:extLst>
              <a:ext uri="{FF2B5EF4-FFF2-40B4-BE49-F238E27FC236}">
                <a16:creationId xmlns:a16="http://schemas.microsoft.com/office/drawing/2014/main" id="{79629F31-054A-4196-EDD5-38C0306FA9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4B361-06B5-29DD-B0C5-47C82E39B144}"/>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76061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3FAA2-277D-980F-EBEA-AB4FE8F30EF4}"/>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3" name="Footer Placeholder 2">
            <a:extLst>
              <a:ext uri="{FF2B5EF4-FFF2-40B4-BE49-F238E27FC236}">
                <a16:creationId xmlns:a16="http://schemas.microsoft.com/office/drawing/2014/main" id="{545398F5-B032-0555-B3B0-E8CF406B95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61C86-EE30-C230-3BF8-38464F097AD0}"/>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95774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9A52-E7ED-E765-08B2-02DD2A0B3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9C9B83-84DC-AF58-92DA-5DB76F9F6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28D5E-88E6-4B3D-E4EB-714D0B806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C2C44-CAF6-3760-0ADF-64E19A6C11EC}"/>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6" name="Footer Placeholder 5">
            <a:extLst>
              <a:ext uri="{FF2B5EF4-FFF2-40B4-BE49-F238E27FC236}">
                <a16:creationId xmlns:a16="http://schemas.microsoft.com/office/drawing/2014/main" id="{AC354C09-0622-6A6E-6ED2-DFA9F5E38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0E525-B252-F5F0-8A73-194D7F477F7D}"/>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27460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1ECE-0ACC-A180-375D-C62BA6094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6724D3-C766-D940-8B28-15F27BB167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3C065-2E17-9FB7-1AA4-936C39A81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52547-3588-2F05-B5DA-7D9951D70A4C}"/>
              </a:ext>
            </a:extLst>
          </p:cNvPr>
          <p:cNvSpPr>
            <a:spLocks noGrp="1"/>
          </p:cNvSpPr>
          <p:nvPr>
            <p:ph type="dt" sz="half" idx="10"/>
          </p:nvPr>
        </p:nvSpPr>
        <p:spPr/>
        <p:txBody>
          <a:bodyPr/>
          <a:lstStyle/>
          <a:p>
            <a:fld id="{EC7DBE8C-3CA7-48ED-9C54-E35A6A80F881}" type="datetimeFigureOut">
              <a:rPr lang="en-US" smtClean="0"/>
              <a:t>7/10/2023</a:t>
            </a:fld>
            <a:endParaRPr lang="en-US"/>
          </a:p>
        </p:txBody>
      </p:sp>
      <p:sp>
        <p:nvSpPr>
          <p:cNvPr id="6" name="Footer Placeholder 5">
            <a:extLst>
              <a:ext uri="{FF2B5EF4-FFF2-40B4-BE49-F238E27FC236}">
                <a16:creationId xmlns:a16="http://schemas.microsoft.com/office/drawing/2014/main" id="{7B4BDA1D-DEFF-D30C-FF9F-3ED827263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DF53D-0C45-E630-4FC8-549C8660E5B0}"/>
              </a:ext>
            </a:extLst>
          </p:cNvPr>
          <p:cNvSpPr>
            <a:spLocks noGrp="1"/>
          </p:cNvSpPr>
          <p:nvPr>
            <p:ph type="sldNum" sz="quarter" idx="12"/>
          </p:nvPr>
        </p:nvSpPr>
        <p:spPr/>
        <p:txBody>
          <a:bodyPr/>
          <a:lstStyle/>
          <a:p>
            <a:fld id="{6E913398-7765-4983-B653-3E7C2F8FF227}" type="slidenum">
              <a:rPr lang="en-US" smtClean="0"/>
              <a:t>‹#›</a:t>
            </a:fld>
            <a:endParaRPr lang="en-US"/>
          </a:p>
        </p:txBody>
      </p:sp>
    </p:spTree>
    <p:extLst>
      <p:ext uri="{BB962C8B-B14F-4D97-AF65-F5344CB8AC3E}">
        <p14:creationId xmlns:p14="http://schemas.microsoft.com/office/powerpoint/2010/main" val="600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FC6C8-D2B0-2426-D5BA-4C0F670A3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054F5-E942-01F5-9ABA-71C0F8BFF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6A961-0753-D5BC-0EF3-63B28462D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DBE8C-3CA7-48ED-9C54-E35A6A80F881}" type="datetimeFigureOut">
              <a:rPr lang="en-US" smtClean="0"/>
              <a:t>7/10/2023</a:t>
            </a:fld>
            <a:endParaRPr lang="en-US"/>
          </a:p>
        </p:txBody>
      </p:sp>
      <p:sp>
        <p:nvSpPr>
          <p:cNvPr id="5" name="Footer Placeholder 4">
            <a:extLst>
              <a:ext uri="{FF2B5EF4-FFF2-40B4-BE49-F238E27FC236}">
                <a16:creationId xmlns:a16="http://schemas.microsoft.com/office/drawing/2014/main" id="{8E2D376E-F939-88AA-951F-C29ECA742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98F22E-4C99-1A93-7730-8F5B3A3B3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13398-7765-4983-B653-3E7C2F8FF227}" type="slidenum">
              <a:rPr lang="en-US" smtClean="0"/>
              <a:t>‹#›</a:t>
            </a:fld>
            <a:endParaRPr lang="en-US"/>
          </a:p>
        </p:txBody>
      </p:sp>
    </p:spTree>
    <p:extLst>
      <p:ext uri="{BB962C8B-B14F-4D97-AF65-F5344CB8AC3E}">
        <p14:creationId xmlns:p14="http://schemas.microsoft.com/office/powerpoint/2010/main" val="409549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jblack@bgadd.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B6EB-34D8-13F0-CE75-675944DD5656}"/>
              </a:ext>
            </a:extLst>
          </p:cNvPr>
          <p:cNvSpPr>
            <a:spLocks noGrp="1"/>
          </p:cNvSpPr>
          <p:nvPr>
            <p:ph type="ctrTitle"/>
          </p:nvPr>
        </p:nvSpPr>
        <p:spPr>
          <a:xfrm>
            <a:off x="65088" y="1362075"/>
            <a:ext cx="5684837" cy="2463800"/>
          </a:xfrm>
        </p:spPr>
        <p:txBody>
          <a:bodyPr>
            <a:normAutofit/>
          </a:bodyPr>
          <a:lstStyle/>
          <a:p>
            <a:r>
              <a:rPr lang="en-US" sz="5000" b="1" dirty="0">
                <a:solidFill>
                  <a:srgbClr val="003399"/>
                </a:solidFill>
                <a:latin typeface="Georgia" panose="02040502050405020303" pitchFamily="18" charset="0"/>
              </a:rPr>
              <a:t>Proposed Comprehensive Plan Changes</a:t>
            </a:r>
          </a:p>
        </p:txBody>
      </p:sp>
      <p:sp>
        <p:nvSpPr>
          <p:cNvPr id="3" name="Subtitle 2">
            <a:extLst>
              <a:ext uri="{FF2B5EF4-FFF2-40B4-BE49-F238E27FC236}">
                <a16:creationId xmlns:a16="http://schemas.microsoft.com/office/drawing/2014/main" id="{F4FFF8A5-8F48-CFAC-CD20-C01F261F9405}"/>
              </a:ext>
            </a:extLst>
          </p:cNvPr>
          <p:cNvSpPr>
            <a:spLocks noGrp="1"/>
          </p:cNvSpPr>
          <p:nvPr>
            <p:ph type="subTitle" idx="1"/>
          </p:nvPr>
        </p:nvSpPr>
        <p:spPr>
          <a:xfrm>
            <a:off x="65088" y="4095750"/>
            <a:ext cx="5038725" cy="1454606"/>
          </a:xfrm>
        </p:spPr>
        <p:txBody>
          <a:bodyPr vert="horz" lIns="91440" tIns="45720" rIns="91440" bIns="45720" rtlCol="0" anchor="t">
            <a:normAutofit/>
          </a:bodyPr>
          <a:lstStyle/>
          <a:p>
            <a:r>
              <a:rPr lang="en-US" b="1" dirty="0">
                <a:solidFill>
                  <a:srgbClr val="003399"/>
                </a:solidFill>
                <a:latin typeface="Georgia" panose="02040502050405020303" pitchFamily="18" charset="0"/>
              </a:rPr>
              <a:t>2023 Anderson County and Lawrenceburg Planning Commission Comprehensive Plan Update</a:t>
            </a:r>
          </a:p>
        </p:txBody>
      </p:sp>
      <p:sp>
        <p:nvSpPr>
          <p:cNvPr id="19" name="Rectangle 18">
            <a:extLst>
              <a:ext uri="{FF2B5EF4-FFF2-40B4-BE49-F238E27FC236}">
                <a16:creationId xmlns:a16="http://schemas.microsoft.com/office/drawing/2014/main" id="{EB760324-9688-E0C2-392C-91D059D04DE1}"/>
              </a:ext>
            </a:extLst>
          </p:cNvPr>
          <p:cNvSpPr/>
          <p:nvPr/>
        </p:nvSpPr>
        <p:spPr>
          <a:xfrm rot="367602">
            <a:off x="7028744" y="1784073"/>
            <a:ext cx="372812" cy="8755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1" name="Freeform: Shape 20">
            <a:extLst>
              <a:ext uri="{FF2B5EF4-FFF2-40B4-BE49-F238E27FC236}">
                <a16:creationId xmlns:a16="http://schemas.microsoft.com/office/drawing/2014/main" id="{89A5F3D5-E7ED-964F-AAEB-BEFFCAD513DC}"/>
              </a:ext>
            </a:extLst>
          </p:cNvPr>
          <p:cNvSpPr/>
          <p:nvPr/>
        </p:nvSpPr>
        <p:spPr>
          <a:xfrm>
            <a:off x="7404100" y="1819275"/>
            <a:ext cx="409575" cy="876300"/>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2" name="Freeform: Shape 21">
            <a:extLst>
              <a:ext uri="{FF2B5EF4-FFF2-40B4-BE49-F238E27FC236}">
                <a16:creationId xmlns:a16="http://schemas.microsoft.com/office/drawing/2014/main" id="{C9204614-63DB-31C2-2F1E-E6C06FA7D12C}"/>
              </a:ext>
            </a:extLst>
          </p:cNvPr>
          <p:cNvSpPr/>
          <p:nvPr/>
        </p:nvSpPr>
        <p:spPr>
          <a:xfrm>
            <a:off x="7800975" y="1816100"/>
            <a:ext cx="584200" cy="895350"/>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3" name="Freeform: Shape 22">
            <a:extLst>
              <a:ext uri="{FF2B5EF4-FFF2-40B4-BE49-F238E27FC236}">
                <a16:creationId xmlns:a16="http://schemas.microsoft.com/office/drawing/2014/main" id="{0F0DC354-1EAA-A90D-3761-5C6F1AE94941}"/>
              </a:ext>
            </a:extLst>
          </p:cNvPr>
          <p:cNvSpPr/>
          <p:nvPr/>
        </p:nvSpPr>
        <p:spPr>
          <a:xfrm>
            <a:off x="7883525" y="1543050"/>
            <a:ext cx="911225" cy="631825"/>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4" name="Freeform: Shape 23">
            <a:extLst>
              <a:ext uri="{FF2B5EF4-FFF2-40B4-BE49-F238E27FC236}">
                <a16:creationId xmlns:a16="http://schemas.microsoft.com/office/drawing/2014/main" id="{A94C8FB6-7E7C-DEB1-D144-ACAB14211142}"/>
              </a:ext>
            </a:extLst>
          </p:cNvPr>
          <p:cNvSpPr/>
          <p:nvPr/>
        </p:nvSpPr>
        <p:spPr>
          <a:xfrm>
            <a:off x="7893050" y="863600"/>
            <a:ext cx="914400" cy="803275"/>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5" name="Freeform: Shape 24">
            <a:extLst>
              <a:ext uri="{FF2B5EF4-FFF2-40B4-BE49-F238E27FC236}">
                <a16:creationId xmlns:a16="http://schemas.microsoft.com/office/drawing/2014/main" id="{DCEA2389-6A3E-4212-3983-4B10A1C73DD4}"/>
              </a:ext>
            </a:extLst>
          </p:cNvPr>
          <p:cNvSpPr/>
          <p:nvPr/>
        </p:nvSpPr>
        <p:spPr>
          <a:xfrm>
            <a:off x="8689181" y="962024"/>
            <a:ext cx="575469" cy="804653"/>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6" name="Freeform: Shape 25">
            <a:extLst>
              <a:ext uri="{FF2B5EF4-FFF2-40B4-BE49-F238E27FC236}">
                <a16:creationId xmlns:a16="http://schemas.microsoft.com/office/drawing/2014/main" id="{C7269D2F-D7F8-AEC8-B061-C5D1585B405D}"/>
              </a:ext>
            </a:extLst>
          </p:cNvPr>
          <p:cNvSpPr/>
          <p:nvPr/>
        </p:nvSpPr>
        <p:spPr>
          <a:xfrm>
            <a:off x="7950994" y="2393156"/>
            <a:ext cx="373856" cy="323850"/>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7" name="Freeform: Shape 26">
            <a:extLst>
              <a:ext uri="{FF2B5EF4-FFF2-40B4-BE49-F238E27FC236}">
                <a16:creationId xmlns:a16="http://schemas.microsoft.com/office/drawing/2014/main" id="{26BA4B2B-3E70-6F64-F0AB-1307225F2AB6}"/>
              </a:ext>
            </a:extLst>
          </p:cNvPr>
          <p:cNvSpPr/>
          <p:nvPr/>
        </p:nvSpPr>
        <p:spPr>
          <a:xfrm>
            <a:off x="8256843" y="1481138"/>
            <a:ext cx="830008" cy="847725"/>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8" name="Freeform: Shape 27">
            <a:extLst>
              <a:ext uri="{FF2B5EF4-FFF2-40B4-BE49-F238E27FC236}">
                <a16:creationId xmlns:a16="http://schemas.microsoft.com/office/drawing/2014/main" id="{D7CEFC90-8CC8-079A-2C97-BEF84CB450A4}"/>
              </a:ext>
            </a:extLst>
          </p:cNvPr>
          <p:cNvSpPr/>
          <p:nvPr/>
        </p:nvSpPr>
        <p:spPr>
          <a:xfrm>
            <a:off x="7960519" y="9525"/>
            <a:ext cx="1476375" cy="928688"/>
          </a:xfrm>
          <a:custGeom>
            <a:avLst/>
            <a:gdLst>
              <a:gd name="connsiteX0" fmla="*/ 73819 w 1476375"/>
              <a:gd name="connsiteY0" fmla="*/ 0 h 928688"/>
              <a:gd name="connsiteX1" fmla="*/ 0 w 1476375"/>
              <a:gd name="connsiteY1" fmla="*/ 804863 h 928688"/>
              <a:gd name="connsiteX2" fmla="*/ 1297781 w 1476375"/>
              <a:gd name="connsiteY2" fmla="*/ 928688 h 928688"/>
              <a:gd name="connsiteX3" fmla="*/ 1414462 w 1476375"/>
              <a:gd name="connsiteY3" fmla="*/ 771525 h 928688"/>
              <a:gd name="connsiteX4" fmla="*/ 1428750 w 1476375"/>
              <a:gd name="connsiteY4" fmla="*/ 531019 h 928688"/>
              <a:gd name="connsiteX5" fmla="*/ 1438275 w 1476375"/>
              <a:gd name="connsiteY5" fmla="*/ 414338 h 928688"/>
              <a:gd name="connsiteX6" fmla="*/ 1476375 w 1476375"/>
              <a:gd name="connsiteY6" fmla="*/ 309563 h 928688"/>
              <a:gd name="connsiteX7" fmla="*/ 73819 w 1476375"/>
              <a:gd name="connsiteY7"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375" h="928688">
                <a:moveTo>
                  <a:pt x="73819" y="0"/>
                </a:moveTo>
                <a:lnTo>
                  <a:pt x="0" y="804863"/>
                </a:lnTo>
                <a:lnTo>
                  <a:pt x="1297781" y="928688"/>
                </a:lnTo>
                <a:lnTo>
                  <a:pt x="1414462" y="771525"/>
                </a:lnTo>
                <a:lnTo>
                  <a:pt x="1428750" y="531019"/>
                </a:lnTo>
                <a:lnTo>
                  <a:pt x="1438275" y="414338"/>
                </a:lnTo>
                <a:lnTo>
                  <a:pt x="1476375" y="309563"/>
                </a:lnTo>
                <a:lnTo>
                  <a:pt x="73819"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29" name="Freeform: Shape 28">
            <a:extLst>
              <a:ext uri="{FF2B5EF4-FFF2-40B4-BE49-F238E27FC236}">
                <a16:creationId xmlns:a16="http://schemas.microsoft.com/office/drawing/2014/main" id="{AB584771-62B7-ED6C-52C9-E11DD7CB0CCF}"/>
              </a:ext>
            </a:extLst>
          </p:cNvPr>
          <p:cNvSpPr/>
          <p:nvPr/>
        </p:nvSpPr>
        <p:spPr>
          <a:xfrm>
            <a:off x="8393906" y="-4763"/>
            <a:ext cx="1171575" cy="266701"/>
          </a:xfrm>
          <a:custGeom>
            <a:avLst/>
            <a:gdLst>
              <a:gd name="connsiteX0" fmla="*/ 7144 w 1171575"/>
              <a:gd name="connsiteY0" fmla="*/ 2382 h 266701"/>
              <a:gd name="connsiteX1" fmla="*/ 0 w 1171575"/>
              <a:gd name="connsiteY1" fmla="*/ 40482 h 266701"/>
              <a:gd name="connsiteX2" fmla="*/ 1057275 w 1171575"/>
              <a:gd name="connsiteY2" fmla="*/ 266701 h 266701"/>
              <a:gd name="connsiteX3" fmla="*/ 1171575 w 1171575"/>
              <a:gd name="connsiteY3" fmla="*/ 0 h 266701"/>
              <a:gd name="connsiteX4" fmla="*/ 7144 w 1171575"/>
              <a:gd name="connsiteY4" fmla="*/ 2382 h 26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266701">
                <a:moveTo>
                  <a:pt x="7144" y="2382"/>
                </a:moveTo>
                <a:lnTo>
                  <a:pt x="0" y="40482"/>
                </a:lnTo>
                <a:lnTo>
                  <a:pt x="1057275" y="266701"/>
                </a:lnTo>
                <a:lnTo>
                  <a:pt x="1171575" y="0"/>
                </a:lnTo>
                <a:lnTo>
                  <a:pt x="7144"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2" name="Freeform: Shape 31">
            <a:extLst>
              <a:ext uri="{FF2B5EF4-FFF2-40B4-BE49-F238E27FC236}">
                <a16:creationId xmlns:a16="http://schemas.microsoft.com/office/drawing/2014/main" id="{93F99214-8FAB-5695-D381-2EE7BF612484}"/>
              </a:ext>
            </a:extLst>
          </p:cNvPr>
          <p:cNvSpPr/>
          <p:nvPr/>
        </p:nvSpPr>
        <p:spPr>
          <a:xfrm>
            <a:off x="8222456" y="-33413"/>
            <a:ext cx="137422" cy="54844"/>
          </a:xfrm>
          <a:custGeom>
            <a:avLst/>
            <a:gdLst>
              <a:gd name="connsiteX0" fmla="*/ 0 w 137422"/>
              <a:gd name="connsiteY0" fmla="*/ 28650 h 54844"/>
              <a:gd name="connsiteX1" fmla="*/ 0 w 137422"/>
              <a:gd name="connsiteY1" fmla="*/ 28650 h 54844"/>
              <a:gd name="connsiteX2" fmla="*/ 26194 w 137422"/>
              <a:gd name="connsiteY2" fmla="*/ 31032 h 54844"/>
              <a:gd name="connsiteX3" fmla="*/ 33338 w 137422"/>
              <a:gd name="connsiteY3" fmla="*/ 35794 h 54844"/>
              <a:gd name="connsiteX4" fmla="*/ 45244 w 137422"/>
              <a:gd name="connsiteY4" fmla="*/ 38176 h 54844"/>
              <a:gd name="connsiteX5" fmla="*/ 52388 w 137422"/>
              <a:gd name="connsiteY5" fmla="*/ 40557 h 54844"/>
              <a:gd name="connsiteX6" fmla="*/ 83344 w 137422"/>
              <a:gd name="connsiteY6" fmla="*/ 45319 h 54844"/>
              <a:gd name="connsiteX7" fmla="*/ 95250 w 137422"/>
              <a:gd name="connsiteY7" fmla="*/ 47701 h 54844"/>
              <a:gd name="connsiteX8" fmla="*/ 109538 w 137422"/>
              <a:gd name="connsiteY8" fmla="*/ 50082 h 54844"/>
              <a:gd name="connsiteX9" fmla="*/ 116682 w 137422"/>
              <a:gd name="connsiteY9" fmla="*/ 52463 h 54844"/>
              <a:gd name="connsiteX10" fmla="*/ 128588 w 137422"/>
              <a:gd name="connsiteY10" fmla="*/ 54844 h 54844"/>
              <a:gd name="connsiteX11" fmla="*/ 128588 w 137422"/>
              <a:gd name="connsiteY11" fmla="*/ 2457 h 54844"/>
              <a:gd name="connsiteX12" fmla="*/ 100013 w 137422"/>
              <a:gd name="connsiteY12" fmla="*/ 7219 h 54844"/>
              <a:gd name="connsiteX13" fmla="*/ 50007 w 137422"/>
              <a:gd name="connsiteY13" fmla="*/ 4838 h 54844"/>
              <a:gd name="connsiteX14" fmla="*/ 30957 w 137422"/>
              <a:gd name="connsiteY14" fmla="*/ 7219 h 54844"/>
              <a:gd name="connsiteX15" fmla="*/ 0 w 137422"/>
              <a:gd name="connsiteY15" fmla="*/ 28650 h 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422" h="54844">
                <a:moveTo>
                  <a:pt x="0" y="28650"/>
                </a:moveTo>
                <a:lnTo>
                  <a:pt x="0" y="28650"/>
                </a:lnTo>
                <a:cubicBezTo>
                  <a:pt x="8731" y="29444"/>
                  <a:pt x="17621" y="29195"/>
                  <a:pt x="26194" y="31032"/>
                </a:cubicBezTo>
                <a:cubicBezTo>
                  <a:pt x="28992" y="31632"/>
                  <a:pt x="30658" y="34789"/>
                  <a:pt x="33338" y="35794"/>
                </a:cubicBezTo>
                <a:cubicBezTo>
                  <a:pt x="37128" y="37215"/>
                  <a:pt x="41318" y="37194"/>
                  <a:pt x="45244" y="38176"/>
                </a:cubicBezTo>
                <a:cubicBezTo>
                  <a:pt x="47679" y="38785"/>
                  <a:pt x="49953" y="39948"/>
                  <a:pt x="52388" y="40557"/>
                </a:cubicBezTo>
                <a:cubicBezTo>
                  <a:pt x="65495" y="43834"/>
                  <a:pt x="68300" y="43004"/>
                  <a:pt x="83344" y="45319"/>
                </a:cubicBezTo>
                <a:cubicBezTo>
                  <a:pt x="87344" y="45934"/>
                  <a:pt x="91268" y="46977"/>
                  <a:pt x="95250" y="47701"/>
                </a:cubicBezTo>
                <a:cubicBezTo>
                  <a:pt x="100000" y="48565"/>
                  <a:pt x="104825" y="49035"/>
                  <a:pt x="109538" y="50082"/>
                </a:cubicBezTo>
                <a:cubicBezTo>
                  <a:pt x="111988" y="50626"/>
                  <a:pt x="114247" y="51854"/>
                  <a:pt x="116682" y="52463"/>
                </a:cubicBezTo>
                <a:cubicBezTo>
                  <a:pt x="120608" y="53445"/>
                  <a:pt x="124619" y="54050"/>
                  <a:pt x="128588" y="54844"/>
                </a:cubicBezTo>
                <a:cubicBezTo>
                  <a:pt x="134953" y="38931"/>
                  <a:pt x="144794" y="19820"/>
                  <a:pt x="128588" y="2457"/>
                </a:cubicBezTo>
                <a:cubicBezTo>
                  <a:pt x="121999" y="-4602"/>
                  <a:pt x="109538" y="5632"/>
                  <a:pt x="100013" y="7219"/>
                </a:cubicBezTo>
                <a:cubicBezTo>
                  <a:pt x="83344" y="6425"/>
                  <a:pt x="66695" y="4838"/>
                  <a:pt x="50007" y="4838"/>
                </a:cubicBezTo>
                <a:cubicBezTo>
                  <a:pt x="43608" y="4838"/>
                  <a:pt x="37253" y="6074"/>
                  <a:pt x="30957" y="7219"/>
                </a:cubicBezTo>
                <a:cubicBezTo>
                  <a:pt x="28487" y="7668"/>
                  <a:pt x="5160" y="25078"/>
                  <a:pt x="0" y="28650"/>
                </a:cubicBez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3" name="Freeform: Shape 32">
            <a:extLst>
              <a:ext uri="{FF2B5EF4-FFF2-40B4-BE49-F238E27FC236}">
                <a16:creationId xmlns:a16="http://schemas.microsoft.com/office/drawing/2014/main" id="{EF2873C1-1717-161B-307E-FAF19779CE22}"/>
              </a:ext>
            </a:extLst>
          </p:cNvPr>
          <p:cNvSpPr/>
          <p:nvPr/>
        </p:nvSpPr>
        <p:spPr>
          <a:xfrm>
            <a:off x="9258300" y="-4763"/>
            <a:ext cx="1407319" cy="1366838"/>
          </a:xfrm>
          <a:custGeom>
            <a:avLst/>
            <a:gdLst>
              <a:gd name="connsiteX0" fmla="*/ 361950 w 1407319"/>
              <a:gd name="connsiteY0" fmla="*/ 2382 h 1366838"/>
              <a:gd name="connsiteX1" fmla="*/ 214313 w 1407319"/>
              <a:gd name="connsiteY1" fmla="*/ 390526 h 1366838"/>
              <a:gd name="connsiteX2" fmla="*/ 164306 w 1407319"/>
              <a:gd name="connsiteY2" fmla="*/ 792957 h 1366838"/>
              <a:gd name="connsiteX3" fmla="*/ 133350 w 1407319"/>
              <a:gd name="connsiteY3" fmla="*/ 871538 h 1366838"/>
              <a:gd name="connsiteX4" fmla="*/ 21431 w 1407319"/>
              <a:gd name="connsiteY4" fmla="*/ 1009651 h 1366838"/>
              <a:gd name="connsiteX5" fmla="*/ 0 w 1407319"/>
              <a:gd name="connsiteY5" fmla="*/ 1138238 h 1366838"/>
              <a:gd name="connsiteX6" fmla="*/ 2381 w 1407319"/>
              <a:gd name="connsiteY6" fmla="*/ 1271588 h 1366838"/>
              <a:gd name="connsiteX7" fmla="*/ 40481 w 1407319"/>
              <a:gd name="connsiteY7" fmla="*/ 1366838 h 1366838"/>
              <a:gd name="connsiteX8" fmla="*/ 1407319 w 1407319"/>
              <a:gd name="connsiteY8" fmla="*/ 0 h 1366838"/>
              <a:gd name="connsiteX9" fmla="*/ 361950 w 1407319"/>
              <a:gd name="connsiteY9" fmla="*/ 2382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7319" h="1366838">
                <a:moveTo>
                  <a:pt x="361950" y="2382"/>
                </a:moveTo>
                <a:lnTo>
                  <a:pt x="214313" y="390526"/>
                </a:lnTo>
                <a:lnTo>
                  <a:pt x="164306" y="792957"/>
                </a:lnTo>
                <a:lnTo>
                  <a:pt x="133350" y="871538"/>
                </a:lnTo>
                <a:lnTo>
                  <a:pt x="21431" y="1009651"/>
                </a:lnTo>
                <a:lnTo>
                  <a:pt x="0" y="1138238"/>
                </a:lnTo>
                <a:cubicBezTo>
                  <a:pt x="794" y="1182688"/>
                  <a:pt x="1587" y="1227138"/>
                  <a:pt x="2381" y="1271588"/>
                </a:cubicBezTo>
                <a:lnTo>
                  <a:pt x="40481" y="1366838"/>
                </a:lnTo>
                <a:lnTo>
                  <a:pt x="1407319" y="0"/>
                </a:lnTo>
                <a:lnTo>
                  <a:pt x="361950"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5" name="Freeform: Shape 34">
            <a:extLst>
              <a:ext uri="{FF2B5EF4-FFF2-40B4-BE49-F238E27FC236}">
                <a16:creationId xmlns:a16="http://schemas.microsoft.com/office/drawing/2014/main" id="{EE9FAB0E-9774-18D5-F565-1F5529E76DA1}"/>
              </a:ext>
            </a:extLst>
          </p:cNvPr>
          <p:cNvSpPr/>
          <p:nvPr/>
        </p:nvSpPr>
        <p:spPr>
          <a:xfrm>
            <a:off x="9372600" y="304800"/>
            <a:ext cx="1250156" cy="1212056"/>
          </a:xfrm>
          <a:custGeom>
            <a:avLst/>
            <a:gdLst>
              <a:gd name="connsiteX0" fmla="*/ 1109663 w 1250156"/>
              <a:gd name="connsiteY0" fmla="*/ 0 h 1212056"/>
              <a:gd name="connsiteX1" fmla="*/ 1250156 w 1250156"/>
              <a:gd name="connsiteY1" fmla="*/ 35719 h 1212056"/>
              <a:gd name="connsiteX2" fmla="*/ 1133475 w 1250156"/>
              <a:gd name="connsiteY2" fmla="*/ 788194 h 1212056"/>
              <a:gd name="connsiteX3" fmla="*/ 1076325 w 1250156"/>
              <a:gd name="connsiteY3" fmla="*/ 835819 h 1212056"/>
              <a:gd name="connsiteX4" fmla="*/ 1073944 w 1250156"/>
              <a:gd name="connsiteY4" fmla="*/ 878681 h 1212056"/>
              <a:gd name="connsiteX5" fmla="*/ 1023938 w 1250156"/>
              <a:gd name="connsiteY5" fmla="*/ 1212056 h 1212056"/>
              <a:gd name="connsiteX6" fmla="*/ 0 w 1250156"/>
              <a:gd name="connsiteY6" fmla="*/ 1090613 h 1212056"/>
              <a:gd name="connsiteX7" fmla="*/ 1109663 w 1250156"/>
              <a:gd name="connsiteY7" fmla="*/ 0 h 121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156" h="1212056">
                <a:moveTo>
                  <a:pt x="1109663" y="0"/>
                </a:moveTo>
                <a:lnTo>
                  <a:pt x="1250156" y="35719"/>
                </a:lnTo>
                <a:lnTo>
                  <a:pt x="1133475" y="788194"/>
                </a:lnTo>
                <a:lnTo>
                  <a:pt x="1076325" y="835819"/>
                </a:lnTo>
                <a:lnTo>
                  <a:pt x="1073944" y="878681"/>
                </a:lnTo>
                <a:lnTo>
                  <a:pt x="1023938" y="1212056"/>
                </a:lnTo>
                <a:lnTo>
                  <a:pt x="0" y="1090613"/>
                </a:lnTo>
                <a:lnTo>
                  <a:pt x="1109663"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6" name="Freeform: Shape 35">
            <a:extLst>
              <a:ext uri="{FF2B5EF4-FFF2-40B4-BE49-F238E27FC236}">
                <a16:creationId xmlns:a16="http://schemas.microsoft.com/office/drawing/2014/main" id="{9002A195-9C70-DE52-549B-F570205018F8}"/>
              </a:ext>
            </a:extLst>
          </p:cNvPr>
          <p:cNvSpPr/>
          <p:nvPr/>
        </p:nvSpPr>
        <p:spPr>
          <a:xfrm>
            <a:off x="10401300" y="342900"/>
            <a:ext cx="716756" cy="1226344"/>
          </a:xfrm>
          <a:custGeom>
            <a:avLst/>
            <a:gdLst>
              <a:gd name="connsiteX0" fmla="*/ 0 w 716756"/>
              <a:gd name="connsiteY0" fmla="*/ 1183481 h 1226344"/>
              <a:gd name="connsiteX1" fmla="*/ 45244 w 716756"/>
              <a:gd name="connsiteY1" fmla="*/ 845344 h 1226344"/>
              <a:gd name="connsiteX2" fmla="*/ 95250 w 716756"/>
              <a:gd name="connsiteY2" fmla="*/ 823913 h 1226344"/>
              <a:gd name="connsiteX3" fmla="*/ 159544 w 716756"/>
              <a:gd name="connsiteY3" fmla="*/ 754856 h 1226344"/>
              <a:gd name="connsiteX4" fmla="*/ 264319 w 716756"/>
              <a:gd name="connsiteY4" fmla="*/ 0 h 1226344"/>
              <a:gd name="connsiteX5" fmla="*/ 716756 w 716756"/>
              <a:gd name="connsiteY5" fmla="*/ 61913 h 1226344"/>
              <a:gd name="connsiteX6" fmla="*/ 600075 w 716756"/>
              <a:gd name="connsiteY6" fmla="*/ 1226344 h 1226344"/>
              <a:gd name="connsiteX7" fmla="*/ 0 w 716756"/>
              <a:gd name="connsiteY7" fmla="*/ 1183481 h 12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756" h="1226344">
                <a:moveTo>
                  <a:pt x="0" y="1183481"/>
                </a:moveTo>
                <a:lnTo>
                  <a:pt x="45244" y="845344"/>
                </a:lnTo>
                <a:lnTo>
                  <a:pt x="95250" y="823913"/>
                </a:lnTo>
                <a:lnTo>
                  <a:pt x="159544" y="754856"/>
                </a:lnTo>
                <a:lnTo>
                  <a:pt x="264319" y="0"/>
                </a:lnTo>
                <a:lnTo>
                  <a:pt x="716756" y="61913"/>
                </a:lnTo>
                <a:lnTo>
                  <a:pt x="600075" y="1226344"/>
                </a:lnTo>
                <a:lnTo>
                  <a:pt x="0" y="1183481"/>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7" name="Freeform: Shape 36">
            <a:extLst>
              <a:ext uri="{FF2B5EF4-FFF2-40B4-BE49-F238E27FC236}">
                <a16:creationId xmlns:a16="http://schemas.microsoft.com/office/drawing/2014/main" id="{44B54F1E-CDF2-ABE3-7B39-7A48FF774C9F}"/>
              </a:ext>
            </a:extLst>
          </p:cNvPr>
          <p:cNvSpPr/>
          <p:nvPr/>
        </p:nvSpPr>
        <p:spPr>
          <a:xfrm>
            <a:off x="10517981" y="-78581"/>
            <a:ext cx="1576388" cy="540544"/>
          </a:xfrm>
          <a:custGeom>
            <a:avLst/>
            <a:gdLst>
              <a:gd name="connsiteX0" fmla="*/ 276225 w 1576388"/>
              <a:gd name="connsiteY0" fmla="*/ 78581 h 540544"/>
              <a:gd name="connsiteX1" fmla="*/ 0 w 1576388"/>
              <a:gd name="connsiteY1" fmla="*/ 333375 h 540544"/>
              <a:gd name="connsiteX2" fmla="*/ 161925 w 1576388"/>
              <a:gd name="connsiteY2" fmla="*/ 383381 h 540544"/>
              <a:gd name="connsiteX3" fmla="*/ 583407 w 1576388"/>
              <a:gd name="connsiteY3" fmla="*/ 428625 h 540544"/>
              <a:gd name="connsiteX4" fmla="*/ 1021557 w 1576388"/>
              <a:gd name="connsiteY4" fmla="*/ 469106 h 540544"/>
              <a:gd name="connsiteX5" fmla="*/ 1252538 w 1576388"/>
              <a:gd name="connsiteY5" fmla="*/ 490537 h 540544"/>
              <a:gd name="connsiteX6" fmla="*/ 1473994 w 1576388"/>
              <a:gd name="connsiteY6" fmla="*/ 540544 h 540544"/>
              <a:gd name="connsiteX7" fmla="*/ 1576388 w 1576388"/>
              <a:gd name="connsiteY7" fmla="*/ 0 h 540544"/>
              <a:gd name="connsiteX8" fmla="*/ 276225 w 1576388"/>
              <a:gd name="connsiteY8" fmla="*/ 78581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6388" h="540544">
                <a:moveTo>
                  <a:pt x="276225" y="78581"/>
                </a:moveTo>
                <a:lnTo>
                  <a:pt x="0" y="333375"/>
                </a:lnTo>
                <a:lnTo>
                  <a:pt x="161925" y="383381"/>
                </a:lnTo>
                <a:lnTo>
                  <a:pt x="583407" y="428625"/>
                </a:lnTo>
                <a:lnTo>
                  <a:pt x="1021557" y="469106"/>
                </a:lnTo>
                <a:lnTo>
                  <a:pt x="1252538" y="490537"/>
                </a:lnTo>
                <a:lnTo>
                  <a:pt x="1473994" y="540544"/>
                </a:lnTo>
                <a:lnTo>
                  <a:pt x="1576388" y="0"/>
                </a:lnTo>
                <a:lnTo>
                  <a:pt x="276225" y="78581"/>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8" name="Freeform: Shape 37">
            <a:extLst>
              <a:ext uri="{FF2B5EF4-FFF2-40B4-BE49-F238E27FC236}">
                <a16:creationId xmlns:a16="http://schemas.microsoft.com/office/drawing/2014/main" id="{07764FF6-0578-8ABD-FDD6-247C4BA16DF3}"/>
              </a:ext>
            </a:extLst>
          </p:cNvPr>
          <p:cNvSpPr/>
          <p:nvPr/>
        </p:nvSpPr>
        <p:spPr>
          <a:xfrm>
            <a:off x="11096625" y="404813"/>
            <a:ext cx="566738" cy="733425"/>
          </a:xfrm>
          <a:custGeom>
            <a:avLst/>
            <a:gdLst>
              <a:gd name="connsiteX0" fmla="*/ 83344 w 566738"/>
              <a:gd name="connsiteY0" fmla="*/ 0 h 733425"/>
              <a:gd name="connsiteX1" fmla="*/ 566738 w 566738"/>
              <a:gd name="connsiteY1" fmla="*/ 59531 h 733425"/>
              <a:gd name="connsiteX2" fmla="*/ 459581 w 566738"/>
              <a:gd name="connsiteY2" fmla="*/ 733425 h 733425"/>
              <a:gd name="connsiteX3" fmla="*/ 0 w 566738"/>
              <a:gd name="connsiteY3" fmla="*/ 676275 h 733425"/>
              <a:gd name="connsiteX4" fmla="*/ 83344 w 566738"/>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8" h="733425">
                <a:moveTo>
                  <a:pt x="83344" y="0"/>
                </a:moveTo>
                <a:lnTo>
                  <a:pt x="566738" y="59531"/>
                </a:lnTo>
                <a:lnTo>
                  <a:pt x="459581" y="733425"/>
                </a:lnTo>
                <a:lnTo>
                  <a:pt x="0" y="676275"/>
                </a:lnTo>
                <a:lnTo>
                  <a:pt x="83344"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9" name="Freeform: Shape 38">
            <a:extLst>
              <a:ext uri="{FF2B5EF4-FFF2-40B4-BE49-F238E27FC236}">
                <a16:creationId xmlns:a16="http://schemas.microsoft.com/office/drawing/2014/main" id="{0DD52B29-5B86-C8D1-0470-AF580A37CE7D}"/>
              </a:ext>
            </a:extLst>
          </p:cNvPr>
          <p:cNvSpPr/>
          <p:nvPr/>
        </p:nvSpPr>
        <p:spPr>
          <a:xfrm>
            <a:off x="11070431" y="464344"/>
            <a:ext cx="850107" cy="1021556"/>
          </a:xfrm>
          <a:custGeom>
            <a:avLst/>
            <a:gdLst>
              <a:gd name="connsiteX0" fmla="*/ 647700 w 850107"/>
              <a:gd name="connsiteY0" fmla="*/ 0 h 1021556"/>
              <a:gd name="connsiteX1" fmla="*/ 850107 w 850107"/>
              <a:gd name="connsiteY1" fmla="*/ 42862 h 1021556"/>
              <a:gd name="connsiteX2" fmla="*/ 700088 w 850107"/>
              <a:gd name="connsiteY2" fmla="*/ 1021556 h 1021556"/>
              <a:gd name="connsiteX3" fmla="*/ 0 w 850107"/>
              <a:gd name="connsiteY3" fmla="*/ 942975 h 1021556"/>
              <a:gd name="connsiteX4" fmla="*/ 28575 w 850107"/>
              <a:gd name="connsiteY4" fmla="*/ 664369 h 1021556"/>
              <a:gd name="connsiteX5" fmla="*/ 531019 w 850107"/>
              <a:gd name="connsiteY5" fmla="*/ 728662 h 1021556"/>
              <a:gd name="connsiteX6" fmla="*/ 552450 w 850107"/>
              <a:gd name="connsiteY6" fmla="*/ 702469 h 1021556"/>
              <a:gd name="connsiteX7" fmla="*/ 647700 w 850107"/>
              <a:gd name="connsiteY7" fmla="*/ 0 h 102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107" h="1021556">
                <a:moveTo>
                  <a:pt x="647700" y="0"/>
                </a:moveTo>
                <a:lnTo>
                  <a:pt x="850107" y="42862"/>
                </a:lnTo>
                <a:lnTo>
                  <a:pt x="700088" y="1021556"/>
                </a:lnTo>
                <a:lnTo>
                  <a:pt x="0" y="942975"/>
                </a:lnTo>
                <a:lnTo>
                  <a:pt x="28575" y="664369"/>
                </a:lnTo>
                <a:lnTo>
                  <a:pt x="531019" y="728662"/>
                </a:lnTo>
                <a:lnTo>
                  <a:pt x="552450" y="702469"/>
                </a:lnTo>
                <a:lnTo>
                  <a:pt x="6477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0" name="Freeform: Shape 39">
            <a:extLst>
              <a:ext uri="{FF2B5EF4-FFF2-40B4-BE49-F238E27FC236}">
                <a16:creationId xmlns:a16="http://schemas.microsoft.com/office/drawing/2014/main" id="{B4DC5B73-4268-0236-98BD-98422C2B10FA}"/>
              </a:ext>
            </a:extLst>
          </p:cNvPr>
          <p:cNvSpPr/>
          <p:nvPr/>
        </p:nvSpPr>
        <p:spPr>
          <a:xfrm>
            <a:off x="7493794" y="835819"/>
            <a:ext cx="409575" cy="928687"/>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1" name="Freeform: Shape 40">
            <a:extLst>
              <a:ext uri="{FF2B5EF4-FFF2-40B4-BE49-F238E27FC236}">
                <a16:creationId xmlns:a16="http://schemas.microsoft.com/office/drawing/2014/main" id="{611E50F6-DB4E-6C16-32D1-114259C283EC}"/>
              </a:ext>
            </a:extLst>
          </p:cNvPr>
          <p:cNvSpPr/>
          <p:nvPr/>
        </p:nvSpPr>
        <p:spPr>
          <a:xfrm>
            <a:off x="5556250" y="1393825"/>
            <a:ext cx="676275" cy="1155700"/>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2" name="Freeform: Shape 41">
            <a:extLst>
              <a:ext uri="{FF2B5EF4-FFF2-40B4-BE49-F238E27FC236}">
                <a16:creationId xmlns:a16="http://schemas.microsoft.com/office/drawing/2014/main" id="{7FE38259-C510-AF11-9CBC-FD7270E77E1B}"/>
              </a:ext>
            </a:extLst>
          </p:cNvPr>
          <p:cNvSpPr/>
          <p:nvPr/>
        </p:nvSpPr>
        <p:spPr>
          <a:xfrm>
            <a:off x="6200775" y="1568450"/>
            <a:ext cx="815975" cy="1063625"/>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3" name="Freeform: Shape 42">
            <a:extLst>
              <a:ext uri="{FF2B5EF4-FFF2-40B4-BE49-F238E27FC236}">
                <a16:creationId xmlns:a16="http://schemas.microsoft.com/office/drawing/2014/main" id="{940EB6B8-F30A-5AB6-F272-F9035A2B6FEF}"/>
              </a:ext>
            </a:extLst>
          </p:cNvPr>
          <p:cNvSpPr/>
          <p:nvPr/>
        </p:nvSpPr>
        <p:spPr>
          <a:xfrm>
            <a:off x="5683250" y="2609850"/>
            <a:ext cx="835025" cy="1054100"/>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4" name="Freeform: Shape 43">
            <a:extLst>
              <a:ext uri="{FF2B5EF4-FFF2-40B4-BE49-F238E27FC236}">
                <a16:creationId xmlns:a16="http://schemas.microsoft.com/office/drawing/2014/main" id="{FF459094-8F0E-5DB9-B47C-931BCB927B37}"/>
              </a:ext>
            </a:extLst>
          </p:cNvPr>
          <p:cNvSpPr/>
          <p:nvPr/>
        </p:nvSpPr>
        <p:spPr>
          <a:xfrm>
            <a:off x="6486525" y="2686050"/>
            <a:ext cx="596900" cy="669925"/>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5" name="Freeform: Shape 44">
            <a:extLst>
              <a:ext uri="{FF2B5EF4-FFF2-40B4-BE49-F238E27FC236}">
                <a16:creationId xmlns:a16="http://schemas.microsoft.com/office/drawing/2014/main" id="{508668E6-5BFB-870E-A485-6CF5F807670C}"/>
              </a:ext>
            </a:extLst>
          </p:cNvPr>
          <p:cNvSpPr/>
          <p:nvPr/>
        </p:nvSpPr>
        <p:spPr>
          <a:xfrm>
            <a:off x="6854825" y="2730500"/>
            <a:ext cx="958850" cy="1019175"/>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6" name="Freeform: Shape 45">
            <a:extLst>
              <a:ext uri="{FF2B5EF4-FFF2-40B4-BE49-F238E27FC236}">
                <a16:creationId xmlns:a16="http://schemas.microsoft.com/office/drawing/2014/main" id="{DEDA5E29-1384-9298-70CC-1D26B08B6C93}"/>
              </a:ext>
            </a:extLst>
          </p:cNvPr>
          <p:cNvSpPr/>
          <p:nvPr/>
        </p:nvSpPr>
        <p:spPr>
          <a:xfrm>
            <a:off x="6423025" y="3365500"/>
            <a:ext cx="831850" cy="758825"/>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7" name="Freeform: Shape 46">
            <a:extLst>
              <a:ext uri="{FF2B5EF4-FFF2-40B4-BE49-F238E27FC236}">
                <a16:creationId xmlns:a16="http://schemas.microsoft.com/office/drawing/2014/main" id="{11991839-03AB-2E6A-9CB8-225B902306BA}"/>
              </a:ext>
            </a:extLst>
          </p:cNvPr>
          <p:cNvSpPr/>
          <p:nvPr/>
        </p:nvSpPr>
        <p:spPr>
          <a:xfrm>
            <a:off x="7073900" y="3568700"/>
            <a:ext cx="447675" cy="508000"/>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8" name="Freeform: Shape 47">
            <a:extLst>
              <a:ext uri="{FF2B5EF4-FFF2-40B4-BE49-F238E27FC236}">
                <a16:creationId xmlns:a16="http://schemas.microsoft.com/office/drawing/2014/main" id="{E1C72848-8833-E5F3-CC3A-B31BCC364D2A}"/>
              </a:ext>
            </a:extLst>
          </p:cNvPr>
          <p:cNvSpPr/>
          <p:nvPr/>
        </p:nvSpPr>
        <p:spPr>
          <a:xfrm>
            <a:off x="7562850" y="2797175"/>
            <a:ext cx="482600" cy="777875"/>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49" name="Freeform: Shape 48">
            <a:extLst>
              <a:ext uri="{FF2B5EF4-FFF2-40B4-BE49-F238E27FC236}">
                <a16:creationId xmlns:a16="http://schemas.microsoft.com/office/drawing/2014/main" id="{056CBC0D-0738-AD8D-EB8F-2B5C48D476F4}"/>
              </a:ext>
            </a:extLst>
          </p:cNvPr>
          <p:cNvSpPr/>
          <p:nvPr/>
        </p:nvSpPr>
        <p:spPr>
          <a:xfrm>
            <a:off x="7534275" y="3590925"/>
            <a:ext cx="301625" cy="52070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0" name="Freeform: Shape 49">
            <a:extLst>
              <a:ext uri="{FF2B5EF4-FFF2-40B4-BE49-F238E27FC236}">
                <a16:creationId xmlns:a16="http://schemas.microsoft.com/office/drawing/2014/main" id="{A1AE3E44-B021-D3EE-354A-C695F1961A77}"/>
              </a:ext>
            </a:extLst>
          </p:cNvPr>
          <p:cNvSpPr/>
          <p:nvPr/>
        </p:nvSpPr>
        <p:spPr>
          <a:xfrm>
            <a:off x="4987925" y="3581400"/>
            <a:ext cx="1857375" cy="1184275"/>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1" name="Freeform: Shape 50">
            <a:extLst>
              <a:ext uri="{FF2B5EF4-FFF2-40B4-BE49-F238E27FC236}">
                <a16:creationId xmlns:a16="http://schemas.microsoft.com/office/drawing/2014/main" id="{A4EB36EE-81A5-D47C-9830-3C50BBF11466}"/>
              </a:ext>
            </a:extLst>
          </p:cNvPr>
          <p:cNvSpPr/>
          <p:nvPr/>
        </p:nvSpPr>
        <p:spPr>
          <a:xfrm>
            <a:off x="6689725" y="4064000"/>
            <a:ext cx="787400" cy="488950"/>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2" name="Freeform: Shape 51">
            <a:extLst>
              <a:ext uri="{FF2B5EF4-FFF2-40B4-BE49-F238E27FC236}">
                <a16:creationId xmlns:a16="http://schemas.microsoft.com/office/drawing/2014/main" id="{195FF361-6B71-7B3C-CC32-23F964903215}"/>
              </a:ext>
            </a:extLst>
          </p:cNvPr>
          <p:cNvSpPr/>
          <p:nvPr/>
        </p:nvSpPr>
        <p:spPr>
          <a:xfrm>
            <a:off x="6524625" y="4445000"/>
            <a:ext cx="905920" cy="30162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3" name="Freeform: Shape 52">
            <a:extLst>
              <a:ext uri="{FF2B5EF4-FFF2-40B4-BE49-F238E27FC236}">
                <a16:creationId xmlns:a16="http://schemas.microsoft.com/office/drawing/2014/main" id="{4B6FA833-1AA6-7895-88F9-E7A7C89988C5}"/>
              </a:ext>
            </a:extLst>
          </p:cNvPr>
          <p:cNvSpPr/>
          <p:nvPr/>
        </p:nvSpPr>
        <p:spPr>
          <a:xfrm>
            <a:off x="7464425" y="4133850"/>
            <a:ext cx="254000" cy="628650"/>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4" name="Freeform: Shape 53">
            <a:extLst>
              <a:ext uri="{FF2B5EF4-FFF2-40B4-BE49-F238E27FC236}">
                <a16:creationId xmlns:a16="http://schemas.microsoft.com/office/drawing/2014/main" id="{FD8AE5EF-1FC4-251C-BD1C-B7319A36C6FC}"/>
              </a:ext>
            </a:extLst>
          </p:cNvPr>
          <p:cNvSpPr/>
          <p:nvPr/>
        </p:nvSpPr>
        <p:spPr>
          <a:xfrm>
            <a:off x="6153150" y="4702175"/>
            <a:ext cx="628650" cy="679450"/>
          </a:xfrm>
          <a:custGeom>
            <a:avLst/>
            <a:gdLst>
              <a:gd name="connsiteX0" fmla="*/ 342900 w 628650"/>
              <a:gd name="connsiteY0" fmla="*/ 0 h 679450"/>
              <a:gd name="connsiteX1" fmla="*/ 396875 w 628650"/>
              <a:gd name="connsiteY1" fmla="*/ 28575 h 679450"/>
              <a:gd name="connsiteX2" fmla="*/ 628650 w 628650"/>
              <a:gd name="connsiteY2" fmla="*/ 41275 h 679450"/>
              <a:gd name="connsiteX3" fmla="*/ 565150 w 628650"/>
              <a:gd name="connsiteY3" fmla="*/ 679450 h 679450"/>
              <a:gd name="connsiteX4" fmla="*/ 0 w 628650"/>
              <a:gd name="connsiteY4" fmla="*/ 609600 h 679450"/>
              <a:gd name="connsiteX5" fmla="*/ 342900 w 628650"/>
              <a:gd name="connsiteY5" fmla="*/ 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679450">
                <a:moveTo>
                  <a:pt x="342900" y="0"/>
                </a:moveTo>
                <a:lnTo>
                  <a:pt x="396875" y="28575"/>
                </a:lnTo>
                <a:lnTo>
                  <a:pt x="628650" y="41275"/>
                </a:lnTo>
                <a:lnTo>
                  <a:pt x="565150" y="679450"/>
                </a:lnTo>
                <a:lnTo>
                  <a:pt x="0" y="609600"/>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5" name="Freeform: Shape 54">
            <a:extLst>
              <a:ext uri="{FF2B5EF4-FFF2-40B4-BE49-F238E27FC236}">
                <a16:creationId xmlns:a16="http://schemas.microsoft.com/office/drawing/2014/main" id="{9429213B-62AC-DA8E-5AA8-C534ABDCA644}"/>
              </a:ext>
            </a:extLst>
          </p:cNvPr>
          <p:cNvSpPr/>
          <p:nvPr/>
        </p:nvSpPr>
        <p:spPr>
          <a:xfrm>
            <a:off x="6762750" y="4740275"/>
            <a:ext cx="631825" cy="688975"/>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6" name="Freeform: Shape 55">
            <a:extLst>
              <a:ext uri="{FF2B5EF4-FFF2-40B4-BE49-F238E27FC236}">
                <a16:creationId xmlns:a16="http://schemas.microsoft.com/office/drawing/2014/main" id="{F3EB8669-5FB4-70E0-5CFB-0C764211206B}"/>
              </a:ext>
            </a:extLst>
          </p:cNvPr>
          <p:cNvSpPr/>
          <p:nvPr/>
        </p:nvSpPr>
        <p:spPr>
          <a:xfrm>
            <a:off x="7381875" y="4816475"/>
            <a:ext cx="158750" cy="460375"/>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7" name="Freeform: Shape 56">
            <a:extLst>
              <a:ext uri="{FF2B5EF4-FFF2-40B4-BE49-F238E27FC236}">
                <a16:creationId xmlns:a16="http://schemas.microsoft.com/office/drawing/2014/main" id="{EA2E45A1-2318-8C5A-1EAD-ABAC57A280CB}"/>
              </a:ext>
            </a:extLst>
          </p:cNvPr>
          <p:cNvSpPr/>
          <p:nvPr/>
        </p:nvSpPr>
        <p:spPr>
          <a:xfrm>
            <a:off x="5740400" y="5362575"/>
            <a:ext cx="1552575" cy="1082675"/>
          </a:xfrm>
          <a:custGeom>
            <a:avLst/>
            <a:gdLst>
              <a:gd name="connsiteX0" fmla="*/ 377825 w 1552575"/>
              <a:gd name="connsiteY0" fmla="*/ 0 h 1082675"/>
              <a:gd name="connsiteX1" fmla="*/ 0 w 1552575"/>
              <a:gd name="connsiteY1" fmla="*/ 666750 h 1082675"/>
              <a:gd name="connsiteX2" fmla="*/ 155575 w 1552575"/>
              <a:gd name="connsiteY2" fmla="*/ 723900 h 1082675"/>
              <a:gd name="connsiteX3" fmla="*/ 504825 w 1552575"/>
              <a:gd name="connsiteY3" fmla="*/ 793750 h 1082675"/>
              <a:gd name="connsiteX4" fmla="*/ 688975 w 1552575"/>
              <a:gd name="connsiteY4" fmla="*/ 835025 h 1082675"/>
              <a:gd name="connsiteX5" fmla="*/ 854075 w 1552575"/>
              <a:gd name="connsiteY5" fmla="*/ 908050 h 1082675"/>
              <a:gd name="connsiteX6" fmla="*/ 1050925 w 1552575"/>
              <a:gd name="connsiteY6" fmla="*/ 1082675 h 1082675"/>
              <a:gd name="connsiteX7" fmla="*/ 1162050 w 1552575"/>
              <a:gd name="connsiteY7" fmla="*/ 876300 h 1082675"/>
              <a:gd name="connsiteX8" fmla="*/ 1301750 w 1552575"/>
              <a:gd name="connsiteY8" fmla="*/ 625475 h 1082675"/>
              <a:gd name="connsiteX9" fmla="*/ 1400175 w 1552575"/>
              <a:gd name="connsiteY9" fmla="*/ 441325 h 1082675"/>
              <a:gd name="connsiteX10" fmla="*/ 1552575 w 1552575"/>
              <a:gd name="connsiteY10" fmla="*/ 120650 h 1082675"/>
              <a:gd name="connsiteX11" fmla="*/ 377825 w 1552575"/>
              <a:gd name="connsiteY11" fmla="*/ 0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2575" h="1082675">
                <a:moveTo>
                  <a:pt x="377825" y="0"/>
                </a:moveTo>
                <a:lnTo>
                  <a:pt x="0" y="666750"/>
                </a:lnTo>
                <a:lnTo>
                  <a:pt x="155575" y="723900"/>
                </a:lnTo>
                <a:lnTo>
                  <a:pt x="504825" y="793750"/>
                </a:lnTo>
                <a:lnTo>
                  <a:pt x="688975" y="835025"/>
                </a:lnTo>
                <a:lnTo>
                  <a:pt x="854075" y="908050"/>
                </a:lnTo>
                <a:lnTo>
                  <a:pt x="1050925" y="1082675"/>
                </a:lnTo>
                <a:lnTo>
                  <a:pt x="1162050" y="876300"/>
                </a:lnTo>
                <a:lnTo>
                  <a:pt x="1301750" y="625475"/>
                </a:lnTo>
                <a:lnTo>
                  <a:pt x="1400175" y="441325"/>
                </a:lnTo>
                <a:lnTo>
                  <a:pt x="1552575" y="120650"/>
                </a:lnTo>
                <a:lnTo>
                  <a:pt x="3778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8" name="Freeform: Shape 57">
            <a:extLst>
              <a:ext uri="{FF2B5EF4-FFF2-40B4-BE49-F238E27FC236}">
                <a16:creationId xmlns:a16="http://schemas.microsoft.com/office/drawing/2014/main" id="{854F6000-F4FE-05E0-6678-E5AD0FA5A89C}"/>
              </a:ext>
            </a:extLst>
          </p:cNvPr>
          <p:cNvSpPr/>
          <p:nvPr/>
        </p:nvSpPr>
        <p:spPr>
          <a:xfrm>
            <a:off x="5337175" y="6080125"/>
            <a:ext cx="1409700" cy="781050"/>
          </a:xfrm>
          <a:custGeom>
            <a:avLst/>
            <a:gdLst>
              <a:gd name="connsiteX0" fmla="*/ 381000 w 1409700"/>
              <a:gd name="connsiteY0" fmla="*/ 0 h 781050"/>
              <a:gd name="connsiteX1" fmla="*/ 0 w 1409700"/>
              <a:gd name="connsiteY1" fmla="*/ 781050 h 781050"/>
              <a:gd name="connsiteX2" fmla="*/ 1139825 w 1409700"/>
              <a:gd name="connsiteY2" fmla="*/ 777875 h 781050"/>
              <a:gd name="connsiteX3" fmla="*/ 1409700 w 1409700"/>
              <a:gd name="connsiteY3" fmla="*/ 400050 h 781050"/>
              <a:gd name="connsiteX4" fmla="*/ 1298575 w 1409700"/>
              <a:gd name="connsiteY4" fmla="*/ 314325 h 781050"/>
              <a:gd name="connsiteX5" fmla="*/ 1196975 w 1409700"/>
              <a:gd name="connsiteY5" fmla="*/ 231775 h 781050"/>
              <a:gd name="connsiteX6" fmla="*/ 1079500 w 1409700"/>
              <a:gd name="connsiteY6" fmla="*/ 174625 h 781050"/>
              <a:gd name="connsiteX7" fmla="*/ 800100 w 1409700"/>
              <a:gd name="connsiteY7" fmla="*/ 120650 h 781050"/>
              <a:gd name="connsiteX8" fmla="*/ 558800 w 1409700"/>
              <a:gd name="connsiteY8" fmla="*/ 63500 h 781050"/>
              <a:gd name="connsiteX9" fmla="*/ 381000 w 1409700"/>
              <a:gd name="connsiteY9"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700" h="781050">
                <a:moveTo>
                  <a:pt x="381000" y="0"/>
                </a:moveTo>
                <a:lnTo>
                  <a:pt x="0" y="781050"/>
                </a:lnTo>
                <a:lnTo>
                  <a:pt x="1139825" y="777875"/>
                </a:lnTo>
                <a:lnTo>
                  <a:pt x="1409700" y="400050"/>
                </a:lnTo>
                <a:lnTo>
                  <a:pt x="1298575" y="314325"/>
                </a:lnTo>
                <a:lnTo>
                  <a:pt x="1196975" y="231775"/>
                </a:lnTo>
                <a:lnTo>
                  <a:pt x="1079500" y="174625"/>
                </a:lnTo>
                <a:lnTo>
                  <a:pt x="800100" y="120650"/>
                </a:lnTo>
                <a:lnTo>
                  <a:pt x="558800" y="63500"/>
                </a:lnTo>
                <a:lnTo>
                  <a:pt x="3810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9" name="Freeform: Shape 58">
            <a:extLst>
              <a:ext uri="{FF2B5EF4-FFF2-40B4-BE49-F238E27FC236}">
                <a16:creationId xmlns:a16="http://schemas.microsoft.com/office/drawing/2014/main" id="{465044F9-8215-C294-C6C1-5F53D54385F9}"/>
              </a:ext>
            </a:extLst>
          </p:cNvPr>
          <p:cNvSpPr/>
          <p:nvPr/>
        </p:nvSpPr>
        <p:spPr>
          <a:xfrm>
            <a:off x="5518150" y="4537075"/>
            <a:ext cx="885825" cy="787400"/>
          </a:xfrm>
          <a:custGeom>
            <a:avLst/>
            <a:gdLst>
              <a:gd name="connsiteX0" fmla="*/ 457200 w 885825"/>
              <a:gd name="connsiteY0" fmla="*/ 0 h 787400"/>
              <a:gd name="connsiteX1" fmla="*/ 0 w 885825"/>
              <a:gd name="connsiteY1" fmla="*/ 457200 h 787400"/>
              <a:gd name="connsiteX2" fmla="*/ 301625 w 885825"/>
              <a:gd name="connsiteY2" fmla="*/ 698500 h 787400"/>
              <a:gd name="connsiteX3" fmla="*/ 381000 w 885825"/>
              <a:gd name="connsiteY3" fmla="*/ 641350 h 787400"/>
              <a:gd name="connsiteX4" fmla="*/ 558800 w 885825"/>
              <a:gd name="connsiteY4" fmla="*/ 787400 h 787400"/>
              <a:gd name="connsiteX5" fmla="*/ 885825 w 885825"/>
              <a:gd name="connsiteY5" fmla="*/ 234950 h 787400"/>
              <a:gd name="connsiteX6" fmla="*/ 457200 w 885825"/>
              <a:gd name="connsiteY6"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787400">
                <a:moveTo>
                  <a:pt x="457200" y="0"/>
                </a:moveTo>
                <a:lnTo>
                  <a:pt x="0" y="457200"/>
                </a:lnTo>
                <a:lnTo>
                  <a:pt x="301625" y="698500"/>
                </a:lnTo>
                <a:lnTo>
                  <a:pt x="381000" y="641350"/>
                </a:lnTo>
                <a:lnTo>
                  <a:pt x="558800" y="787400"/>
                </a:lnTo>
                <a:lnTo>
                  <a:pt x="885825" y="234950"/>
                </a:lnTo>
                <a:lnTo>
                  <a:pt x="4572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0" name="Freeform: Shape 59">
            <a:extLst>
              <a:ext uri="{FF2B5EF4-FFF2-40B4-BE49-F238E27FC236}">
                <a16:creationId xmlns:a16="http://schemas.microsoft.com/office/drawing/2014/main" id="{2CD3D299-AEF2-5506-E208-70A08D70D1DC}"/>
              </a:ext>
            </a:extLst>
          </p:cNvPr>
          <p:cNvSpPr/>
          <p:nvPr/>
        </p:nvSpPr>
        <p:spPr>
          <a:xfrm>
            <a:off x="5810250" y="5232400"/>
            <a:ext cx="238125" cy="212725"/>
          </a:xfrm>
          <a:custGeom>
            <a:avLst/>
            <a:gdLst>
              <a:gd name="connsiteX0" fmla="*/ 238125 w 238125"/>
              <a:gd name="connsiteY0" fmla="*/ 123825 h 212725"/>
              <a:gd name="connsiteX1" fmla="*/ 79375 w 238125"/>
              <a:gd name="connsiteY1" fmla="*/ 0 h 212725"/>
              <a:gd name="connsiteX2" fmla="*/ 28575 w 238125"/>
              <a:gd name="connsiteY2" fmla="*/ 34925 h 212725"/>
              <a:gd name="connsiteX3" fmla="*/ 0 w 238125"/>
              <a:gd name="connsiteY3" fmla="*/ 101600 h 212725"/>
              <a:gd name="connsiteX4" fmla="*/ 28575 w 238125"/>
              <a:gd name="connsiteY4" fmla="*/ 136525 h 212725"/>
              <a:gd name="connsiteX5" fmla="*/ 196850 w 238125"/>
              <a:gd name="connsiteY5" fmla="*/ 212725 h 212725"/>
              <a:gd name="connsiteX6" fmla="*/ 238125 w 238125"/>
              <a:gd name="connsiteY6" fmla="*/ 123825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212725">
                <a:moveTo>
                  <a:pt x="238125" y="123825"/>
                </a:moveTo>
                <a:lnTo>
                  <a:pt x="79375" y="0"/>
                </a:lnTo>
                <a:lnTo>
                  <a:pt x="28575" y="34925"/>
                </a:lnTo>
                <a:lnTo>
                  <a:pt x="0" y="101600"/>
                </a:lnTo>
                <a:lnTo>
                  <a:pt x="28575" y="136525"/>
                </a:lnTo>
                <a:lnTo>
                  <a:pt x="196850" y="212725"/>
                </a:lnTo>
                <a:lnTo>
                  <a:pt x="238125" y="12382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1" name="Freeform: Shape 60">
            <a:extLst>
              <a:ext uri="{FF2B5EF4-FFF2-40B4-BE49-F238E27FC236}">
                <a16:creationId xmlns:a16="http://schemas.microsoft.com/office/drawing/2014/main" id="{5A556A30-C0DD-12F7-4C2F-88385DBBDAD9}"/>
              </a:ext>
            </a:extLst>
          </p:cNvPr>
          <p:cNvSpPr/>
          <p:nvPr/>
        </p:nvSpPr>
        <p:spPr>
          <a:xfrm>
            <a:off x="5168900" y="4994275"/>
            <a:ext cx="796925" cy="828675"/>
          </a:xfrm>
          <a:custGeom>
            <a:avLst/>
            <a:gdLst>
              <a:gd name="connsiteX0" fmla="*/ 342900 w 796925"/>
              <a:gd name="connsiteY0" fmla="*/ 0 h 828675"/>
              <a:gd name="connsiteX1" fmla="*/ 0 w 796925"/>
              <a:gd name="connsiteY1" fmla="*/ 339725 h 828675"/>
              <a:gd name="connsiteX2" fmla="*/ 619125 w 796925"/>
              <a:gd name="connsiteY2" fmla="*/ 828675 h 828675"/>
              <a:gd name="connsiteX3" fmla="*/ 796925 w 796925"/>
              <a:gd name="connsiteY3" fmla="*/ 492125 h 828675"/>
              <a:gd name="connsiteX4" fmla="*/ 631825 w 796925"/>
              <a:gd name="connsiteY4" fmla="*/ 409575 h 828675"/>
              <a:gd name="connsiteX5" fmla="*/ 584200 w 796925"/>
              <a:gd name="connsiteY5" fmla="*/ 355600 h 828675"/>
              <a:gd name="connsiteX6" fmla="*/ 609600 w 796925"/>
              <a:gd name="connsiteY6" fmla="*/ 282575 h 828675"/>
              <a:gd name="connsiteX7" fmla="*/ 654050 w 796925"/>
              <a:gd name="connsiteY7" fmla="*/ 244475 h 828675"/>
              <a:gd name="connsiteX8" fmla="*/ 342900 w 796925"/>
              <a:gd name="connsiteY8"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828675">
                <a:moveTo>
                  <a:pt x="342900" y="0"/>
                </a:moveTo>
                <a:lnTo>
                  <a:pt x="0" y="339725"/>
                </a:lnTo>
                <a:lnTo>
                  <a:pt x="619125" y="828675"/>
                </a:lnTo>
                <a:lnTo>
                  <a:pt x="796925" y="492125"/>
                </a:lnTo>
                <a:lnTo>
                  <a:pt x="631825" y="409575"/>
                </a:lnTo>
                <a:lnTo>
                  <a:pt x="584200" y="355600"/>
                </a:lnTo>
                <a:lnTo>
                  <a:pt x="609600" y="282575"/>
                </a:lnTo>
                <a:lnTo>
                  <a:pt x="654050" y="244475"/>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2" name="Freeform: Shape 61">
            <a:extLst>
              <a:ext uri="{FF2B5EF4-FFF2-40B4-BE49-F238E27FC236}">
                <a16:creationId xmlns:a16="http://schemas.microsoft.com/office/drawing/2014/main" id="{3E95F3A3-EFA4-3068-6632-F5FBE9627D98}"/>
              </a:ext>
            </a:extLst>
          </p:cNvPr>
          <p:cNvSpPr/>
          <p:nvPr/>
        </p:nvSpPr>
        <p:spPr>
          <a:xfrm>
            <a:off x="3613150" y="5334000"/>
            <a:ext cx="2174875" cy="1536700"/>
          </a:xfrm>
          <a:custGeom>
            <a:avLst/>
            <a:gdLst>
              <a:gd name="connsiteX0" fmla="*/ 1546225 w 2174875"/>
              <a:gd name="connsiteY0" fmla="*/ 0 h 1536700"/>
              <a:gd name="connsiteX1" fmla="*/ 1546225 w 2174875"/>
              <a:gd name="connsiteY1" fmla="*/ 0 h 1536700"/>
              <a:gd name="connsiteX2" fmla="*/ 0 w 2174875"/>
              <a:gd name="connsiteY2" fmla="*/ 1536700 h 1536700"/>
              <a:gd name="connsiteX3" fmla="*/ 1670050 w 2174875"/>
              <a:gd name="connsiteY3" fmla="*/ 1517650 h 1536700"/>
              <a:gd name="connsiteX4" fmla="*/ 2174875 w 2174875"/>
              <a:gd name="connsiteY4" fmla="*/ 501650 h 1536700"/>
              <a:gd name="connsiteX5" fmla="*/ 1546225 w 2174875"/>
              <a:gd name="connsiteY5" fmla="*/ 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75" h="1536700">
                <a:moveTo>
                  <a:pt x="1546225" y="0"/>
                </a:moveTo>
                <a:lnTo>
                  <a:pt x="1546225" y="0"/>
                </a:lnTo>
                <a:lnTo>
                  <a:pt x="0" y="1536700"/>
                </a:lnTo>
                <a:lnTo>
                  <a:pt x="1670050" y="1517650"/>
                </a:lnTo>
                <a:lnTo>
                  <a:pt x="2174875" y="501650"/>
                </a:lnTo>
                <a:lnTo>
                  <a:pt x="15462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3" name="!!WhatIsShape1">
            <a:extLst>
              <a:ext uri="{FF2B5EF4-FFF2-40B4-BE49-F238E27FC236}">
                <a16:creationId xmlns:a16="http://schemas.microsoft.com/office/drawing/2014/main" id="{1C41DD83-9B4C-A218-BA1B-0BE78CD5344B}"/>
              </a:ext>
            </a:extLst>
          </p:cNvPr>
          <p:cNvSpPr/>
          <p:nvPr/>
        </p:nvSpPr>
        <p:spPr>
          <a:xfrm>
            <a:off x="9293225" y="1444625"/>
            <a:ext cx="720725" cy="793750"/>
          </a:xfrm>
          <a:custGeom>
            <a:avLst/>
            <a:gdLst>
              <a:gd name="connsiteX0" fmla="*/ 44450 w 720725"/>
              <a:gd name="connsiteY0" fmla="*/ 0 h 793750"/>
              <a:gd name="connsiteX1" fmla="*/ 63500 w 720725"/>
              <a:gd name="connsiteY1" fmla="*/ 47625 h 793750"/>
              <a:gd name="connsiteX2" fmla="*/ 0 w 720725"/>
              <a:gd name="connsiteY2" fmla="*/ 730250 h 793750"/>
              <a:gd name="connsiteX3" fmla="*/ 641350 w 720725"/>
              <a:gd name="connsiteY3" fmla="*/ 793750 h 793750"/>
              <a:gd name="connsiteX4" fmla="*/ 720725 w 720725"/>
              <a:gd name="connsiteY4" fmla="*/ 73025 h 793750"/>
              <a:gd name="connsiteX5" fmla="*/ 44450 w 720725"/>
              <a:gd name="connsiteY5"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725" h="793750">
                <a:moveTo>
                  <a:pt x="44450" y="0"/>
                </a:moveTo>
                <a:lnTo>
                  <a:pt x="63500" y="47625"/>
                </a:lnTo>
                <a:lnTo>
                  <a:pt x="0" y="730250"/>
                </a:lnTo>
                <a:lnTo>
                  <a:pt x="641350" y="793750"/>
                </a:lnTo>
                <a:lnTo>
                  <a:pt x="720725" y="73025"/>
                </a:lnTo>
                <a:lnTo>
                  <a:pt x="444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4" name="Freeform: Shape 63">
            <a:extLst>
              <a:ext uri="{FF2B5EF4-FFF2-40B4-BE49-F238E27FC236}">
                <a16:creationId xmlns:a16="http://schemas.microsoft.com/office/drawing/2014/main" id="{D3E78929-FA8E-B3A5-A07D-2FAB697C91DE}"/>
              </a:ext>
            </a:extLst>
          </p:cNvPr>
          <p:cNvSpPr/>
          <p:nvPr/>
        </p:nvSpPr>
        <p:spPr>
          <a:xfrm>
            <a:off x="8696325" y="1482725"/>
            <a:ext cx="596900" cy="682625"/>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5" name="Freeform: Shape 64">
            <a:extLst>
              <a:ext uri="{FF2B5EF4-FFF2-40B4-BE49-F238E27FC236}">
                <a16:creationId xmlns:a16="http://schemas.microsoft.com/office/drawing/2014/main" id="{FA0DAA6E-CAE8-4BB5-A4D9-18E360753E1C}"/>
              </a:ext>
            </a:extLst>
          </p:cNvPr>
          <p:cNvSpPr/>
          <p:nvPr/>
        </p:nvSpPr>
        <p:spPr>
          <a:xfrm>
            <a:off x="8172450" y="2470150"/>
            <a:ext cx="219075" cy="285750"/>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6" name="Freeform: Shape 65">
            <a:extLst>
              <a:ext uri="{FF2B5EF4-FFF2-40B4-BE49-F238E27FC236}">
                <a16:creationId xmlns:a16="http://schemas.microsoft.com/office/drawing/2014/main" id="{01165CFF-97F2-49C8-F608-641321B6CBB4}"/>
              </a:ext>
            </a:extLst>
          </p:cNvPr>
          <p:cNvSpPr/>
          <p:nvPr/>
        </p:nvSpPr>
        <p:spPr>
          <a:xfrm>
            <a:off x="8423275" y="2143125"/>
            <a:ext cx="438150" cy="669925"/>
          </a:xfrm>
          <a:custGeom>
            <a:avLst/>
            <a:gdLst>
              <a:gd name="connsiteX0" fmla="*/ 3175 w 438150"/>
              <a:gd name="connsiteY0" fmla="*/ 282575 h 669925"/>
              <a:gd name="connsiteX1" fmla="*/ 38100 w 438150"/>
              <a:gd name="connsiteY1" fmla="*/ 327025 h 669925"/>
              <a:gd name="connsiteX2" fmla="*/ 0 w 438150"/>
              <a:gd name="connsiteY2" fmla="*/ 625475 h 669925"/>
              <a:gd name="connsiteX3" fmla="*/ 358775 w 438150"/>
              <a:gd name="connsiteY3" fmla="*/ 669925 h 669925"/>
              <a:gd name="connsiteX4" fmla="*/ 438150 w 438150"/>
              <a:gd name="connsiteY4" fmla="*/ 50800 h 669925"/>
              <a:gd name="connsiteX5" fmla="*/ 292100 w 438150"/>
              <a:gd name="connsiteY5" fmla="*/ 25400 h 669925"/>
              <a:gd name="connsiteX6" fmla="*/ 225425 w 438150"/>
              <a:gd name="connsiteY6" fmla="*/ 0 h 669925"/>
              <a:gd name="connsiteX7" fmla="*/ 3175 w 438150"/>
              <a:gd name="connsiteY7" fmla="*/ 282575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669925">
                <a:moveTo>
                  <a:pt x="3175" y="282575"/>
                </a:moveTo>
                <a:lnTo>
                  <a:pt x="38100" y="327025"/>
                </a:lnTo>
                <a:lnTo>
                  <a:pt x="0" y="625475"/>
                </a:lnTo>
                <a:lnTo>
                  <a:pt x="358775" y="669925"/>
                </a:lnTo>
                <a:lnTo>
                  <a:pt x="438150" y="50800"/>
                </a:lnTo>
                <a:lnTo>
                  <a:pt x="292100" y="25400"/>
                </a:lnTo>
                <a:lnTo>
                  <a:pt x="225425" y="0"/>
                </a:lnTo>
                <a:lnTo>
                  <a:pt x="3175" y="2825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7" name="Freeform: Shape 66">
            <a:extLst>
              <a:ext uri="{FF2B5EF4-FFF2-40B4-BE49-F238E27FC236}">
                <a16:creationId xmlns:a16="http://schemas.microsoft.com/office/drawing/2014/main" id="{557B9355-19F5-98CA-DA49-BBCC8F749B24}"/>
              </a:ext>
            </a:extLst>
          </p:cNvPr>
          <p:cNvSpPr/>
          <p:nvPr/>
        </p:nvSpPr>
        <p:spPr>
          <a:xfrm>
            <a:off x="8839200" y="2197100"/>
            <a:ext cx="387350" cy="660400"/>
          </a:xfrm>
          <a:custGeom>
            <a:avLst/>
            <a:gdLst>
              <a:gd name="connsiteX0" fmla="*/ 79375 w 387350"/>
              <a:gd name="connsiteY0" fmla="*/ 0 h 660400"/>
              <a:gd name="connsiteX1" fmla="*/ 387350 w 387350"/>
              <a:gd name="connsiteY1" fmla="*/ 31750 h 660400"/>
              <a:gd name="connsiteX2" fmla="*/ 323850 w 387350"/>
              <a:gd name="connsiteY2" fmla="*/ 660400 h 660400"/>
              <a:gd name="connsiteX3" fmla="*/ 0 w 387350"/>
              <a:gd name="connsiteY3" fmla="*/ 622300 h 660400"/>
              <a:gd name="connsiteX4" fmla="*/ 79375 w 387350"/>
              <a:gd name="connsiteY4" fmla="*/ 0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660400">
                <a:moveTo>
                  <a:pt x="79375" y="0"/>
                </a:moveTo>
                <a:lnTo>
                  <a:pt x="387350" y="31750"/>
                </a:lnTo>
                <a:lnTo>
                  <a:pt x="323850" y="660400"/>
                </a:lnTo>
                <a:lnTo>
                  <a:pt x="0" y="622300"/>
                </a:lnTo>
                <a:lnTo>
                  <a:pt x="793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9" name="Freeform: Shape 68">
            <a:extLst>
              <a:ext uri="{FF2B5EF4-FFF2-40B4-BE49-F238E27FC236}">
                <a16:creationId xmlns:a16="http://schemas.microsoft.com/office/drawing/2014/main" id="{BCE81E92-3B63-61E8-9A75-4A77797D9461}"/>
              </a:ext>
            </a:extLst>
          </p:cNvPr>
          <p:cNvSpPr/>
          <p:nvPr/>
        </p:nvSpPr>
        <p:spPr>
          <a:xfrm>
            <a:off x="8070850" y="2816225"/>
            <a:ext cx="149225" cy="333375"/>
          </a:xfrm>
          <a:custGeom>
            <a:avLst/>
            <a:gdLst>
              <a:gd name="connsiteX0" fmla="*/ 149225 w 149225"/>
              <a:gd name="connsiteY0" fmla="*/ 15875 h 333375"/>
              <a:gd name="connsiteX1" fmla="*/ 127000 w 149225"/>
              <a:gd name="connsiteY1" fmla="*/ 333375 h 333375"/>
              <a:gd name="connsiteX2" fmla="*/ 0 w 149225"/>
              <a:gd name="connsiteY2" fmla="*/ 314325 h 333375"/>
              <a:gd name="connsiteX3" fmla="*/ 69850 w 149225"/>
              <a:gd name="connsiteY3" fmla="*/ 0 h 333375"/>
              <a:gd name="connsiteX4" fmla="*/ 149225 w 149225"/>
              <a:gd name="connsiteY4" fmla="*/ 158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25" h="333375">
                <a:moveTo>
                  <a:pt x="149225" y="15875"/>
                </a:moveTo>
                <a:lnTo>
                  <a:pt x="127000" y="333375"/>
                </a:lnTo>
                <a:lnTo>
                  <a:pt x="0" y="314325"/>
                </a:lnTo>
                <a:lnTo>
                  <a:pt x="69850" y="0"/>
                </a:lnTo>
                <a:lnTo>
                  <a:pt x="149225" y="158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0" name="Freeform: Shape 69">
            <a:extLst>
              <a:ext uri="{FF2B5EF4-FFF2-40B4-BE49-F238E27FC236}">
                <a16:creationId xmlns:a16="http://schemas.microsoft.com/office/drawing/2014/main" id="{F8BFAE16-C36E-A88F-C6C1-2F7A747C964E}"/>
              </a:ext>
            </a:extLst>
          </p:cNvPr>
          <p:cNvSpPr/>
          <p:nvPr/>
        </p:nvSpPr>
        <p:spPr>
          <a:xfrm>
            <a:off x="7947025" y="3165475"/>
            <a:ext cx="244475" cy="447675"/>
          </a:xfrm>
          <a:custGeom>
            <a:avLst/>
            <a:gdLst>
              <a:gd name="connsiteX0" fmla="*/ 104775 w 244475"/>
              <a:gd name="connsiteY0" fmla="*/ 0 h 447675"/>
              <a:gd name="connsiteX1" fmla="*/ 244475 w 244475"/>
              <a:gd name="connsiteY1" fmla="*/ 38100 h 447675"/>
              <a:gd name="connsiteX2" fmla="*/ 196850 w 244475"/>
              <a:gd name="connsiteY2" fmla="*/ 447675 h 447675"/>
              <a:gd name="connsiteX3" fmla="*/ 0 w 244475"/>
              <a:gd name="connsiteY3" fmla="*/ 419100 h 447675"/>
              <a:gd name="connsiteX4" fmla="*/ 104775 w 244475"/>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447675">
                <a:moveTo>
                  <a:pt x="104775" y="0"/>
                </a:moveTo>
                <a:lnTo>
                  <a:pt x="244475" y="38100"/>
                </a:lnTo>
                <a:lnTo>
                  <a:pt x="196850" y="447675"/>
                </a:lnTo>
                <a:lnTo>
                  <a:pt x="0" y="419100"/>
                </a:lnTo>
                <a:lnTo>
                  <a:pt x="1047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1" name="Freeform: Shape 70">
            <a:extLst>
              <a:ext uri="{FF2B5EF4-FFF2-40B4-BE49-F238E27FC236}">
                <a16:creationId xmlns:a16="http://schemas.microsoft.com/office/drawing/2014/main" id="{59AEF75B-2C04-6664-B82D-7CEACA032CA3}"/>
              </a:ext>
            </a:extLst>
          </p:cNvPr>
          <p:cNvSpPr/>
          <p:nvPr/>
        </p:nvSpPr>
        <p:spPr>
          <a:xfrm>
            <a:off x="7810500" y="3644900"/>
            <a:ext cx="333375" cy="485775"/>
          </a:xfrm>
          <a:custGeom>
            <a:avLst/>
            <a:gdLst>
              <a:gd name="connsiteX0" fmla="*/ 130175 w 333375"/>
              <a:gd name="connsiteY0" fmla="*/ 0 h 485775"/>
              <a:gd name="connsiteX1" fmla="*/ 333375 w 333375"/>
              <a:gd name="connsiteY1" fmla="*/ 19050 h 485775"/>
              <a:gd name="connsiteX2" fmla="*/ 292100 w 333375"/>
              <a:gd name="connsiteY2" fmla="*/ 485775 h 485775"/>
              <a:gd name="connsiteX3" fmla="*/ 0 w 333375"/>
              <a:gd name="connsiteY3" fmla="*/ 469900 h 485775"/>
              <a:gd name="connsiteX4" fmla="*/ 130175 w 333375"/>
              <a:gd name="connsiteY4" fmla="*/ 0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485775">
                <a:moveTo>
                  <a:pt x="130175" y="0"/>
                </a:moveTo>
                <a:lnTo>
                  <a:pt x="333375" y="19050"/>
                </a:lnTo>
                <a:lnTo>
                  <a:pt x="292100" y="485775"/>
                </a:lnTo>
                <a:lnTo>
                  <a:pt x="0" y="469900"/>
                </a:lnTo>
                <a:lnTo>
                  <a:pt x="1301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2" name="Freeform: Shape 71">
            <a:extLst>
              <a:ext uri="{FF2B5EF4-FFF2-40B4-BE49-F238E27FC236}">
                <a16:creationId xmlns:a16="http://schemas.microsoft.com/office/drawing/2014/main" id="{868E0761-4D90-D5F2-9153-858B7D03919C}"/>
              </a:ext>
            </a:extLst>
          </p:cNvPr>
          <p:cNvSpPr/>
          <p:nvPr/>
        </p:nvSpPr>
        <p:spPr>
          <a:xfrm>
            <a:off x="7642225" y="4165600"/>
            <a:ext cx="444500" cy="631825"/>
          </a:xfrm>
          <a:custGeom>
            <a:avLst/>
            <a:gdLst>
              <a:gd name="connsiteX0" fmla="*/ 158750 w 444500"/>
              <a:gd name="connsiteY0" fmla="*/ 0 h 631825"/>
              <a:gd name="connsiteX1" fmla="*/ 444500 w 444500"/>
              <a:gd name="connsiteY1" fmla="*/ 31750 h 631825"/>
              <a:gd name="connsiteX2" fmla="*/ 390525 w 444500"/>
              <a:gd name="connsiteY2" fmla="*/ 631825 h 631825"/>
              <a:gd name="connsiteX3" fmla="*/ 0 w 444500"/>
              <a:gd name="connsiteY3" fmla="*/ 603250 h 631825"/>
              <a:gd name="connsiteX4" fmla="*/ 158750 w 444500"/>
              <a:gd name="connsiteY4" fmla="*/ 0 h 63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631825">
                <a:moveTo>
                  <a:pt x="158750" y="0"/>
                </a:moveTo>
                <a:lnTo>
                  <a:pt x="444500" y="31750"/>
                </a:lnTo>
                <a:lnTo>
                  <a:pt x="390525" y="631825"/>
                </a:lnTo>
                <a:lnTo>
                  <a:pt x="0" y="603250"/>
                </a:lnTo>
                <a:lnTo>
                  <a:pt x="158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3" name="Freeform: Shape 72">
            <a:extLst>
              <a:ext uri="{FF2B5EF4-FFF2-40B4-BE49-F238E27FC236}">
                <a16:creationId xmlns:a16="http://schemas.microsoft.com/office/drawing/2014/main" id="{5628A6ED-A4FB-6CF9-40BC-A4024CC7A324}"/>
              </a:ext>
            </a:extLst>
          </p:cNvPr>
          <p:cNvSpPr/>
          <p:nvPr/>
        </p:nvSpPr>
        <p:spPr>
          <a:xfrm>
            <a:off x="7394575" y="4819650"/>
            <a:ext cx="631825" cy="676275"/>
          </a:xfrm>
          <a:custGeom>
            <a:avLst/>
            <a:gdLst>
              <a:gd name="connsiteX0" fmla="*/ 241300 w 631825"/>
              <a:gd name="connsiteY0" fmla="*/ 0 h 676275"/>
              <a:gd name="connsiteX1" fmla="*/ 631825 w 631825"/>
              <a:gd name="connsiteY1" fmla="*/ 44450 h 676275"/>
              <a:gd name="connsiteX2" fmla="*/ 568325 w 631825"/>
              <a:gd name="connsiteY2" fmla="*/ 676275 h 676275"/>
              <a:gd name="connsiteX3" fmla="*/ 0 w 631825"/>
              <a:gd name="connsiteY3" fmla="*/ 622300 h 676275"/>
              <a:gd name="connsiteX4" fmla="*/ 85725 w 631825"/>
              <a:gd name="connsiteY4" fmla="*/ 466725 h 676275"/>
              <a:gd name="connsiteX5" fmla="*/ 149225 w 631825"/>
              <a:gd name="connsiteY5" fmla="*/ 263525 h 676275"/>
              <a:gd name="connsiteX6" fmla="*/ 241300 w 631825"/>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76275">
                <a:moveTo>
                  <a:pt x="241300" y="0"/>
                </a:moveTo>
                <a:lnTo>
                  <a:pt x="631825" y="44450"/>
                </a:lnTo>
                <a:lnTo>
                  <a:pt x="568325" y="676275"/>
                </a:lnTo>
                <a:lnTo>
                  <a:pt x="0" y="622300"/>
                </a:lnTo>
                <a:lnTo>
                  <a:pt x="85725" y="466725"/>
                </a:lnTo>
                <a:lnTo>
                  <a:pt x="149225" y="263525"/>
                </a:lnTo>
                <a:lnTo>
                  <a:pt x="241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4" name="Freeform: Shape 73">
            <a:extLst>
              <a:ext uri="{FF2B5EF4-FFF2-40B4-BE49-F238E27FC236}">
                <a16:creationId xmlns:a16="http://schemas.microsoft.com/office/drawing/2014/main" id="{5C514C79-10E6-B746-C140-AFEA2F96E36D}"/>
              </a:ext>
            </a:extLst>
          </p:cNvPr>
          <p:cNvSpPr/>
          <p:nvPr/>
        </p:nvSpPr>
        <p:spPr>
          <a:xfrm>
            <a:off x="6581775" y="5492750"/>
            <a:ext cx="1387475" cy="1368425"/>
          </a:xfrm>
          <a:custGeom>
            <a:avLst/>
            <a:gdLst>
              <a:gd name="connsiteX0" fmla="*/ 809625 w 1387475"/>
              <a:gd name="connsiteY0" fmla="*/ 0 h 1368425"/>
              <a:gd name="connsiteX1" fmla="*/ 1387475 w 1387475"/>
              <a:gd name="connsiteY1" fmla="*/ 57150 h 1368425"/>
              <a:gd name="connsiteX2" fmla="*/ 1241425 w 1387475"/>
              <a:gd name="connsiteY2" fmla="*/ 1368425 h 1368425"/>
              <a:gd name="connsiteX3" fmla="*/ 0 w 1387475"/>
              <a:gd name="connsiteY3" fmla="*/ 1368425 h 1368425"/>
              <a:gd name="connsiteX4" fmla="*/ 98425 w 1387475"/>
              <a:gd name="connsiteY4" fmla="*/ 1235075 h 1368425"/>
              <a:gd name="connsiteX5" fmla="*/ 282575 w 1387475"/>
              <a:gd name="connsiteY5" fmla="*/ 984250 h 1368425"/>
              <a:gd name="connsiteX6" fmla="*/ 498475 w 1387475"/>
              <a:gd name="connsiteY6" fmla="*/ 596900 h 1368425"/>
              <a:gd name="connsiteX7" fmla="*/ 692150 w 1387475"/>
              <a:gd name="connsiteY7" fmla="*/ 247650 h 1368425"/>
              <a:gd name="connsiteX8" fmla="*/ 809625 w 1387475"/>
              <a:gd name="connsiteY8"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475" h="1368425">
                <a:moveTo>
                  <a:pt x="809625" y="0"/>
                </a:moveTo>
                <a:lnTo>
                  <a:pt x="1387475" y="57150"/>
                </a:lnTo>
                <a:lnTo>
                  <a:pt x="1241425" y="1368425"/>
                </a:lnTo>
                <a:lnTo>
                  <a:pt x="0" y="1368425"/>
                </a:lnTo>
                <a:lnTo>
                  <a:pt x="98425" y="1235075"/>
                </a:lnTo>
                <a:lnTo>
                  <a:pt x="282575" y="984250"/>
                </a:lnTo>
                <a:lnTo>
                  <a:pt x="498475" y="596900"/>
                </a:lnTo>
                <a:lnTo>
                  <a:pt x="692150" y="247650"/>
                </a:lnTo>
                <a:lnTo>
                  <a:pt x="809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5" name="Freeform: Shape 74">
            <a:extLst>
              <a:ext uri="{FF2B5EF4-FFF2-40B4-BE49-F238E27FC236}">
                <a16:creationId xmlns:a16="http://schemas.microsoft.com/office/drawing/2014/main" id="{18522E48-5184-326B-62AA-1DE012DF40AB}"/>
              </a:ext>
            </a:extLst>
          </p:cNvPr>
          <p:cNvSpPr/>
          <p:nvPr/>
        </p:nvSpPr>
        <p:spPr>
          <a:xfrm>
            <a:off x="8166100" y="2838450"/>
            <a:ext cx="787400" cy="1368425"/>
          </a:xfrm>
          <a:custGeom>
            <a:avLst/>
            <a:gdLst>
              <a:gd name="connsiteX0" fmla="*/ 114300 w 787400"/>
              <a:gd name="connsiteY0" fmla="*/ 0 h 1368425"/>
              <a:gd name="connsiteX1" fmla="*/ 787400 w 787400"/>
              <a:gd name="connsiteY1" fmla="*/ 82550 h 1368425"/>
              <a:gd name="connsiteX2" fmla="*/ 631825 w 787400"/>
              <a:gd name="connsiteY2" fmla="*/ 1368425 h 1368425"/>
              <a:gd name="connsiteX3" fmla="*/ 0 w 787400"/>
              <a:gd name="connsiteY3" fmla="*/ 1314450 h 1368425"/>
              <a:gd name="connsiteX4" fmla="*/ 25400 w 787400"/>
              <a:gd name="connsiteY4" fmla="*/ 946150 h 1368425"/>
              <a:gd name="connsiteX5" fmla="*/ 149225 w 787400"/>
              <a:gd name="connsiteY5" fmla="*/ 962025 h 1368425"/>
              <a:gd name="connsiteX6" fmla="*/ 282575 w 787400"/>
              <a:gd name="connsiteY6" fmla="*/ 933450 h 1368425"/>
              <a:gd name="connsiteX7" fmla="*/ 320675 w 787400"/>
              <a:gd name="connsiteY7" fmla="*/ 838200 h 1368425"/>
              <a:gd name="connsiteX8" fmla="*/ 292100 w 787400"/>
              <a:gd name="connsiteY8" fmla="*/ 752475 h 1368425"/>
              <a:gd name="connsiteX9" fmla="*/ 244475 w 787400"/>
              <a:gd name="connsiteY9" fmla="*/ 676275 h 1368425"/>
              <a:gd name="connsiteX10" fmla="*/ 165100 w 787400"/>
              <a:gd name="connsiteY10" fmla="*/ 650875 h 1368425"/>
              <a:gd name="connsiteX11" fmla="*/ 69850 w 787400"/>
              <a:gd name="connsiteY11" fmla="*/ 650875 h 1368425"/>
              <a:gd name="connsiteX12" fmla="*/ 50800 w 787400"/>
              <a:gd name="connsiteY12" fmla="*/ 650875 h 1368425"/>
              <a:gd name="connsiteX13" fmla="*/ 114300 w 787400"/>
              <a:gd name="connsiteY13"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400" h="1368425">
                <a:moveTo>
                  <a:pt x="114300" y="0"/>
                </a:moveTo>
                <a:lnTo>
                  <a:pt x="787400" y="82550"/>
                </a:lnTo>
                <a:lnTo>
                  <a:pt x="631825" y="1368425"/>
                </a:lnTo>
                <a:lnTo>
                  <a:pt x="0" y="1314450"/>
                </a:lnTo>
                <a:lnTo>
                  <a:pt x="25400" y="946150"/>
                </a:lnTo>
                <a:lnTo>
                  <a:pt x="149225" y="962025"/>
                </a:lnTo>
                <a:lnTo>
                  <a:pt x="282575" y="933450"/>
                </a:lnTo>
                <a:lnTo>
                  <a:pt x="320675" y="838200"/>
                </a:lnTo>
                <a:lnTo>
                  <a:pt x="292100" y="752475"/>
                </a:lnTo>
                <a:lnTo>
                  <a:pt x="244475" y="676275"/>
                </a:lnTo>
                <a:lnTo>
                  <a:pt x="165100" y="650875"/>
                </a:lnTo>
                <a:lnTo>
                  <a:pt x="69850" y="650875"/>
                </a:lnTo>
                <a:lnTo>
                  <a:pt x="50800" y="650875"/>
                </a:lnTo>
                <a:lnTo>
                  <a:pt x="114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6" name="Freeform: Shape 75">
            <a:extLst>
              <a:ext uri="{FF2B5EF4-FFF2-40B4-BE49-F238E27FC236}">
                <a16:creationId xmlns:a16="http://schemas.microsoft.com/office/drawing/2014/main" id="{DC5EF26E-812D-D0BC-DA9D-23954C59D7D3}"/>
              </a:ext>
            </a:extLst>
          </p:cNvPr>
          <p:cNvSpPr/>
          <p:nvPr/>
        </p:nvSpPr>
        <p:spPr>
          <a:xfrm>
            <a:off x="8197850" y="3536950"/>
            <a:ext cx="234950" cy="212725"/>
          </a:xfrm>
          <a:custGeom>
            <a:avLst/>
            <a:gdLst>
              <a:gd name="connsiteX0" fmla="*/ 19050 w 234950"/>
              <a:gd name="connsiteY0" fmla="*/ 0 h 212725"/>
              <a:gd name="connsiteX1" fmla="*/ 171450 w 234950"/>
              <a:gd name="connsiteY1" fmla="*/ 15875 h 212725"/>
              <a:gd name="connsiteX2" fmla="*/ 234950 w 234950"/>
              <a:gd name="connsiteY2" fmla="*/ 95250 h 212725"/>
              <a:gd name="connsiteX3" fmla="*/ 228600 w 234950"/>
              <a:gd name="connsiteY3" fmla="*/ 168275 h 212725"/>
              <a:gd name="connsiteX4" fmla="*/ 180975 w 234950"/>
              <a:gd name="connsiteY4" fmla="*/ 203200 h 212725"/>
              <a:gd name="connsiteX5" fmla="*/ 76200 w 234950"/>
              <a:gd name="connsiteY5" fmla="*/ 212725 h 212725"/>
              <a:gd name="connsiteX6" fmla="*/ 0 w 234950"/>
              <a:gd name="connsiteY6" fmla="*/ 200025 h 212725"/>
              <a:gd name="connsiteX7" fmla="*/ 19050 w 234950"/>
              <a:gd name="connsiteY7" fmla="*/ 0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50" h="212725">
                <a:moveTo>
                  <a:pt x="19050" y="0"/>
                </a:moveTo>
                <a:lnTo>
                  <a:pt x="171450" y="15875"/>
                </a:lnTo>
                <a:lnTo>
                  <a:pt x="234950" y="95250"/>
                </a:lnTo>
                <a:lnTo>
                  <a:pt x="228600" y="168275"/>
                </a:lnTo>
                <a:lnTo>
                  <a:pt x="180975" y="203200"/>
                </a:lnTo>
                <a:lnTo>
                  <a:pt x="76200" y="212725"/>
                </a:lnTo>
                <a:lnTo>
                  <a:pt x="0" y="200025"/>
                </a:lnTo>
                <a:lnTo>
                  <a:pt x="190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7" name="Freeform: Shape 76">
            <a:extLst>
              <a:ext uri="{FF2B5EF4-FFF2-40B4-BE49-F238E27FC236}">
                <a16:creationId xmlns:a16="http://schemas.microsoft.com/office/drawing/2014/main" id="{71511E8B-8748-48D9-9F00-2933699BAC2E}"/>
              </a:ext>
            </a:extLst>
          </p:cNvPr>
          <p:cNvSpPr/>
          <p:nvPr/>
        </p:nvSpPr>
        <p:spPr>
          <a:xfrm>
            <a:off x="8937625" y="2924175"/>
            <a:ext cx="787400" cy="739775"/>
          </a:xfrm>
          <a:custGeom>
            <a:avLst/>
            <a:gdLst>
              <a:gd name="connsiteX0" fmla="*/ 82550 w 787400"/>
              <a:gd name="connsiteY0" fmla="*/ 0 h 739775"/>
              <a:gd name="connsiteX1" fmla="*/ 787400 w 787400"/>
              <a:gd name="connsiteY1" fmla="*/ 98425 h 739775"/>
              <a:gd name="connsiteX2" fmla="*/ 682625 w 787400"/>
              <a:gd name="connsiteY2" fmla="*/ 739775 h 739775"/>
              <a:gd name="connsiteX3" fmla="*/ 0 w 787400"/>
              <a:gd name="connsiteY3" fmla="*/ 647700 h 739775"/>
              <a:gd name="connsiteX4" fmla="*/ 82550 w 787400"/>
              <a:gd name="connsiteY4" fmla="*/ 0 h 73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739775">
                <a:moveTo>
                  <a:pt x="82550" y="0"/>
                </a:moveTo>
                <a:lnTo>
                  <a:pt x="787400" y="98425"/>
                </a:lnTo>
                <a:lnTo>
                  <a:pt x="682625" y="739775"/>
                </a:lnTo>
                <a:lnTo>
                  <a:pt x="0" y="64770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8" name="!!WhatIsShape3">
            <a:extLst>
              <a:ext uri="{FF2B5EF4-FFF2-40B4-BE49-F238E27FC236}">
                <a16:creationId xmlns:a16="http://schemas.microsoft.com/office/drawing/2014/main" id="{E32C84EA-BD44-F91D-22DF-A339C68E2AA8}"/>
              </a:ext>
            </a:extLst>
          </p:cNvPr>
          <p:cNvSpPr/>
          <p:nvPr/>
        </p:nvSpPr>
        <p:spPr>
          <a:xfrm>
            <a:off x="9226550" y="2232025"/>
            <a:ext cx="720725" cy="723900"/>
          </a:xfrm>
          <a:custGeom>
            <a:avLst/>
            <a:gdLst>
              <a:gd name="connsiteX0" fmla="*/ 53975 w 720725"/>
              <a:gd name="connsiteY0" fmla="*/ 0 h 723900"/>
              <a:gd name="connsiteX1" fmla="*/ 0 w 720725"/>
              <a:gd name="connsiteY1" fmla="*/ 631825 h 723900"/>
              <a:gd name="connsiteX2" fmla="*/ 654050 w 720725"/>
              <a:gd name="connsiteY2" fmla="*/ 723900 h 723900"/>
              <a:gd name="connsiteX3" fmla="*/ 720725 w 720725"/>
              <a:gd name="connsiteY3" fmla="*/ 66675 h 723900"/>
              <a:gd name="connsiteX4" fmla="*/ 53975 w 720725"/>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5" h="723900">
                <a:moveTo>
                  <a:pt x="53975" y="0"/>
                </a:moveTo>
                <a:lnTo>
                  <a:pt x="0" y="631825"/>
                </a:lnTo>
                <a:lnTo>
                  <a:pt x="654050" y="723900"/>
                </a:lnTo>
                <a:lnTo>
                  <a:pt x="720725" y="66675"/>
                </a:lnTo>
                <a:lnTo>
                  <a:pt x="539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9" name="Freeform: Shape 78">
            <a:extLst>
              <a:ext uri="{FF2B5EF4-FFF2-40B4-BE49-F238E27FC236}">
                <a16:creationId xmlns:a16="http://schemas.microsoft.com/office/drawing/2014/main" id="{ADAAA93B-9D32-5814-E063-FAA23C304159}"/>
              </a:ext>
            </a:extLst>
          </p:cNvPr>
          <p:cNvSpPr/>
          <p:nvPr/>
        </p:nvSpPr>
        <p:spPr>
          <a:xfrm>
            <a:off x="8093075" y="4200525"/>
            <a:ext cx="698500" cy="669925"/>
          </a:xfrm>
          <a:custGeom>
            <a:avLst/>
            <a:gdLst>
              <a:gd name="connsiteX0" fmla="*/ 60325 w 698500"/>
              <a:gd name="connsiteY0" fmla="*/ 0 h 669925"/>
              <a:gd name="connsiteX1" fmla="*/ 0 w 698500"/>
              <a:gd name="connsiteY1" fmla="*/ 606425 h 669925"/>
              <a:gd name="connsiteX2" fmla="*/ 644525 w 698500"/>
              <a:gd name="connsiteY2" fmla="*/ 669925 h 669925"/>
              <a:gd name="connsiteX3" fmla="*/ 698500 w 698500"/>
              <a:gd name="connsiteY3" fmla="*/ 63500 h 669925"/>
              <a:gd name="connsiteX4" fmla="*/ 60325 w 698500"/>
              <a:gd name="connsiteY4" fmla="*/ 0 h 66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0" h="669925">
                <a:moveTo>
                  <a:pt x="60325" y="0"/>
                </a:moveTo>
                <a:lnTo>
                  <a:pt x="0" y="606425"/>
                </a:lnTo>
                <a:lnTo>
                  <a:pt x="644525" y="669925"/>
                </a:lnTo>
                <a:lnTo>
                  <a:pt x="698500" y="63500"/>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0" name="Freeform: Shape 79">
            <a:extLst>
              <a:ext uri="{FF2B5EF4-FFF2-40B4-BE49-F238E27FC236}">
                <a16:creationId xmlns:a16="http://schemas.microsoft.com/office/drawing/2014/main" id="{9E461BE7-206B-9F00-CA24-7AFDDE45F554}"/>
              </a:ext>
            </a:extLst>
          </p:cNvPr>
          <p:cNvSpPr/>
          <p:nvPr/>
        </p:nvSpPr>
        <p:spPr>
          <a:xfrm>
            <a:off x="9664700" y="3019425"/>
            <a:ext cx="692150" cy="844550"/>
          </a:xfrm>
          <a:custGeom>
            <a:avLst/>
            <a:gdLst>
              <a:gd name="connsiteX0" fmla="*/ 111125 w 692150"/>
              <a:gd name="connsiteY0" fmla="*/ 0 h 844550"/>
              <a:gd name="connsiteX1" fmla="*/ 0 w 692150"/>
              <a:gd name="connsiteY1" fmla="*/ 765175 h 844550"/>
              <a:gd name="connsiteX2" fmla="*/ 625475 w 692150"/>
              <a:gd name="connsiteY2" fmla="*/ 844550 h 844550"/>
              <a:gd name="connsiteX3" fmla="*/ 692150 w 692150"/>
              <a:gd name="connsiteY3" fmla="*/ 82550 h 844550"/>
              <a:gd name="connsiteX4" fmla="*/ 111125 w 692150"/>
              <a:gd name="connsiteY4" fmla="*/ 0 h 84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150" h="844550">
                <a:moveTo>
                  <a:pt x="111125" y="0"/>
                </a:moveTo>
                <a:lnTo>
                  <a:pt x="0" y="765175"/>
                </a:lnTo>
                <a:lnTo>
                  <a:pt x="625475" y="844550"/>
                </a:lnTo>
                <a:lnTo>
                  <a:pt x="692150" y="82550"/>
                </a:lnTo>
                <a:lnTo>
                  <a:pt x="1111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1" name="!!WhatIsShape2">
            <a:extLst>
              <a:ext uri="{FF2B5EF4-FFF2-40B4-BE49-F238E27FC236}">
                <a16:creationId xmlns:a16="http://schemas.microsoft.com/office/drawing/2014/main" id="{C6E15265-463E-A4B4-BAC3-C96EDC4460A6}"/>
              </a:ext>
            </a:extLst>
          </p:cNvPr>
          <p:cNvSpPr/>
          <p:nvPr/>
        </p:nvSpPr>
        <p:spPr>
          <a:xfrm>
            <a:off x="9991725" y="1527175"/>
            <a:ext cx="1000125" cy="822325"/>
          </a:xfrm>
          <a:custGeom>
            <a:avLst/>
            <a:gdLst>
              <a:gd name="connsiteX0" fmla="*/ 1000125 w 1000125"/>
              <a:gd name="connsiteY0" fmla="*/ 101600 h 822325"/>
              <a:gd name="connsiteX1" fmla="*/ 908050 w 1000125"/>
              <a:gd name="connsiteY1" fmla="*/ 822325 h 822325"/>
              <a:gd name="connsiteX2" fmla="*/ 0 w 1000125"/>
              <a:gd name="connsiteY2" fmla="*/ 714375 h 822325"/>
              <a:gd name="connsiteX3" fmla="*/ 79375 w 1000125"/>
              <a:gd name="connsiteY3" fmla="*/ 0 h 822325"/>
              <a:gd name="connsiteX4" fmla="*/ 1000125 w 1000125"/>
              <a:gd name="connsiteY4" fmla="*/ 101600 h 8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5" h="822325">
                <a:moveTo>
                  <a:pt x="1000125" y="101600"/>
                </a:moveTo>
                <a:lnTo>
                  <a:pt x="908050" y="822325"/>
                </a:lnTo>
                <a:lnTo>
                  <a:pt x="0" y="714375"/>
                </a:lnTo>
                <a:lnTo>
                  <a:pt x="79375" y="0"/>
                </a:lnTo>
                <a:lnTo>
                  <a:pt x="1000125" y="1016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2" name="!!WhatIsShape4">
            <a:extLst>
              <a:ext uri="{FF2B5EF4-FFF2-40B4-BE49-F238E27FC236}">
                <a16:creationId xmlns:a16="http://schemas.microsoft.com/office/drawing/2014/main" id="{B8F1AB9F-339D-99D2-A14E-B4C8AF308CAC}"/>
              </a:ext>
            </a:extLst>
          </p:cNvPr>
          <p:cNvSpPr/>
          <p:nvPr/>
        </p:nvSpPr>
        <p:spPr>
          <a:xfrm>
            <a:off x="9921875" y="2124075"/>
            <a:ext cx="1657350" cy="1012825"/>
          </a:xfrm>
          <a:custGeom>
            <a:avLst/>
            <a:gdLst>
              <a:gd name="connsiteX0" fmla="*/ 1657350 w 1657350"/>
              <a:gd name="connsiteY0" fmla="*/ 66675 h 1012825"/>
              <a:gd name="connsiteX1" fmla="*/ 1562100 w 1657350"/>
              <a:gd name="connsiteY1" fmla="*/ 1012825 h 1012825"/>
              <a:gd name="connsiteX2" fmla="*/ 0 w 1657350"/>
              <a:gd name="connsiteY2" fmla="*/ 831850 h 1012825"/>
              <a:gd name="connsiteX3" fmla="*/ 76200 w 1657350"/>
              <a:gd name="connsiteY3" fmla="*/ 168275 h 1012825"/>
              <a:gd name="connsiteX4" fmla="*/ 958850 w 1657350"/>
              <a:gd name="connsiteY4" fmla="*/ 282575 h 1012825"/>
              <a:gd name="connsiteX5" fmla="*/ 1050925 w 1657350"/>
              <a:gd name="connsiteY5" fmla="*/ 234950 h 1012825"/>
              <a:gd name="connsiteX6" fmla="*/ 1076325 w 1657350"/>
              <a:gd name="connsiteY6" fmla="*/ 0 h 1012825"/>
              <a:gd name="connsiteX7" fmla="*/ 1657350 w 1657350"/>
              <a:gd name="connsiteY7" fmla="*/ 6667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7350" h="1012825">
                <a:moveTo>
                  <a:pt x="1657350" y="66675"/>
                </a:moveTo>
                <a:lnTo>
                  <a:pt x="1562100" y="1012825"/>
                </a:lnTo>
                <a:lnTo>
                  <a:pt x="0" y="831850"/>
                </a:lnTo>
                <a:lnTo>
                  <a:pt x="76200" y="168275"/>
                </a:lnTo>
                <a:lnTo>
                  <a:pt x="958850" y="282575"/>
                </a:lnTo>
                <a:lnTo>
                  <a:pt x="1050925" y="234950"/>
                </a:lnTo>
                <a:lnTo>
                  <a:pt x="1076325" y="0"/>
                </a:lnTo>
                <a:lnTo>
                  <a:pt x="16573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3" name="Freeform: Shape 82">
            <a:extLst>
              <a:ext uri="{FF2B5EF4-FFF2-40B4-BE49-F238E27FC236}">
                <a16:creationId xmlns:a16="http://schemas.microsoft.com/office/drawing/2014/main" id="{F3673FFF-D5BB-1010-E86B-363BA273B535}"/>
              </a:ext>
            </a:extLst>
          </p:cNvPr>
          <p:cNvSpPr/>
          <p:nvPr/>
        </p:nvSpPr>
        <p:spPr>
          <a:xfrm>
            <a:off x="11001375" y="1466850"/>
            <a:ext cx="752475" cy="688975"/>
          </a:xfrm>
          <a:custGeom>
            <a:avLst/>
            <a:gdLst>
              <a:gd name="connsiteX0" fmla="*/ 66675 w 752475"/>
              <a:gd name="connsiteY0" fmla="*/ 0 h 688975"/>
              <a:gd name="connsiteX1" fmla="*/ 0 w 752475"/>
              <a:gd name="connsiteY1" fmla="*/ 603250 h 688975"/>
              <a:gd name="connsiteX2" fmla="*/ 657225 w 752475"/>
              <a:gd name="connsiteY2" fmla="*/ 688975 h 688975"/>
              <a:gd name="connsiteX3" fmla="*/ 752475 w 752475"/>
              <a:gd name="connsiteY3" fmla="*/ 79375 h 688975"/>
              <a:gd name="connsiteX4" fmla="*/ 552450 w 752475"/>
              <a:gd name="connsiteY4" fmla="*/ 60325 h 688975"/>
              <a:gd name="connsiteX5" fmla="*/ 511175 w 752475"/>
              <a:gd name="connsiteY5" fmla="*/ 307975 h 688975"/>
              <a:gd name="connsiteX6" fmla="*/ 492125 w 752475"/>
              <a:gd name="connsiteY6" fmla="*/ 323850 h 688975"/>
              <a:gd name="connsiteX7" fmla="*/ 473075 w 752475"/>
              <a:gd name="connsiteY7" fmla="*/ 314325 h 688975"/>
              <a:gd name="connsiteX8" fmla="*/ 463550 w 752475"/>
              <a:gd name="connsiteY8" fmla="*/ 292100 h 688975"/>
              <a:gd name="connsiteX9" fmla="*/ 495300 w 752475"/>
              <a:gd name="connsiteY9" fmla="*/ 50800 h 688975"/>
              <a:gd name="connsiteX10" fmla="*/ 66675 w 752475"/>
              <a:gd name="connsiteY10"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688975">
                <a:moveTo>
                  <a:pt x="66675" y="0"/>
                </a:moveTo>
                <a:lnTo>
                  <a:pt x="0" y="603250"/>
                </a:lnTo>
                <a:lnTo>
                  <a:pt x="657225" y="688975"/>
                </a:lnTo>
                <a:lnTo>
                  <a:pt x="752475" y="79375"/>
                </a:lnTo>
                <a:lnTo>
                  <a:pt x="552450" y="60325"/>
                </a:lnTo>
                <a:lnTo>
                  <a:pt x="511175" y="307975"/>
                </a:lnTo>
                <a:lnTo>
                  <a:pt x="492125" y="323850"/>
                </a:lnTo>
                <a:lnTo>
                  <a:pt x="473075" y="314325"/>
                </a:lnTo>
                <a:lnTo>
                  <a:pt x="463550" y="292100"/>
                </a:lnTo>
                <a:lnTo>
                  <a:pt x="495300" y="50800"/>
                </a:lnTo>
                <a:lnTo>
                  <a:pt x="66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4" name="Freeform: Shape 83">
            <a:extLst>
              <a:ext uri="{FF2B5EF4-FFF2-40B4-BE49-F238E27FC236}">
                <a16:creationId xmlns:a16="http://schemas.microsoft.com/office/drawing/2014/main" id="{558B4970-F654-0482-3312-738FB315FA75}"/>
              </a:ext>
            </a:extLst>
          </p:cNvPr>
          <p:cNvSpPr/>
          <p:nvPr/>
        </p:nvSpPr>
        <p:spPr>
          <a:xfrm>
            <a:off x="11537950" y="2206625"/>
            <a:ext cx="377825" cy="974725"/>
          </a:xfrm>
          <a:custGeom>
            <a:avLst/>
            <a:gdLst>
              <a:gd name="connsiteX0" fmla="*/ 98425 w 377825"/>
              <a:gd name="connsiteY0" fmla="*/ 0 h 974725"/>
              <a:gd name="connsiteX1" fmla="*/ 327025 w 377825"/>
              <a:gd name="connsiteY1" fmla="*/ 22225 h 974725"/>
              <a:gd name="connsiteX2" fmla="*/ 377825 w 377825"/>
              <a:gd name="connsiteY2" fmla="*/ 60325 h 974725"/>
              <a:gd name="connsiteX3" fmla="*/ 279400 w 377825"/>
              <a:gd name="connsiteY3" fmla="*/ 974725 h 974725"/>
              <a:gd name="connsiteX4" fmla="*/ 0 w 377825"/>
              <a:gd name="connsiteY4" fmla="*/ 936625 h 974725"/>
              <a:gd name="connsiteX5" fmla="*/ 98425 w 377825"/>
              <a:gd name="connsiteY5"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25" h="974725">
                <a:moveTo>
                  <a:pt x="98425" y="0"/>
                </a:moveTo>
                <a:lnTo>
                  <a:pt x="327025" y="22225"/>
                </a:lnTo>
                <a:lnTo>
                  <a:pt x="377825" y="60325"/>
                </a:lnTo>
                <a:lnTo>
                  <a:pt x="279400" y="974725"/>
                </a:lnTo>
                <a:lnTo>
                  <a:pt x="0" y="936625"/>
                </a:lnTo>
                <a:lnTo>
                  <a:pt x="984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5" name="Freeform: Shape 84">
            <a:extLst>
              <a:ext uri="{FF2B5EF4-FFF2-40B4-BE49-F238E27FC236}">
                <a16:creationId xmlns:a16="http://schemas.microsoft.com/office/drawing/2014/main" id="{073E183A-DDA1-460F-A632-4041A0E00607}"/>
              </a:ext>
            </a:extLst>
          </p:cNvPr>
          <p:cNvSpPr/>
          <p:nvPr/>
        </p:nvSpPr>
        <p:spPr>
          <a:xfrm>
            <a:off x="10328275" y="3108325"/>
            <a:ext cx="1066800" cy="1228725"/>
          </a:xfrm>
          <a:custGeom>
            <a:avLst/>
            <a:gdLst>
              <a:gd name="connsiteX0" fmla="*/ 85725 w 1066800"/>
              <a:gd name="connsiteY0" fmla="*/ 0 h 1228725"/>
              <a:gd name="connsiteX1" fmla="*/ 0 w 1066800"/>
              <a:gd name="connsiteY1" fmla="*/ 1003300 h 1228725"/>
              <a:gd name="connsiteX2" fmla="*/ 958850 w 1066800"/>
              <a:gd name="connsiteY2" fmla="*/ 1228725 h 1228725"/>
              <a:gd name="connsiteX3" fmla="*/ 1066800 w 1066800"/>
              <a:gd name="connsiteY3" fmla="*/ 104775 h 1228725"/>
              <a:gd name="connsiteX4" fmla="*/ 85725 w 1066800"/>
              <a:gd name="connsiteY4" fmla="*/ 0 h 122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228725">
                <a:moveTo>
                  <a:pt x="85725" y="0"/>
                </a:moveTo>
                <a:lnTo>
                  <a:pt x="0" y="1003300"/>
                </a:lnTo>
                <a:lnTo>
                  <a:pt x="958850" y="1228725"/>
                </a:lnTo>
                <a:lnTo>
                  <a:pt x="1066800" y="104775"/>
                </a:lnTo>
                <a:lnTo>
                  <a:pt x="857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86" name="Freeform: Shape 85">
            <a:extLst>
              <a:ext uri="{FF2B5EF4-FFF2-40B4-BE49-F238E27FC236}">
                <a16:creationId xmlns:a16="http://schemas.microsoft.com/office/drawing/2014/main" id="{2B9906A1-6B09-2E4D-BCE2-E3287193E898}"/>
              </a:ext>
            </a:extLst>
          </p:cNvPr>
          <p:cNvSpPr/>
          <p:nvPr/>
        </p:nvSpPr>
        <p:spPr>
          <a:xfrm>
            <a:off x="11347450" y="3222625"/>
            <a:ext cx="279400" cy="1152525"/>
          </a:xfrm>
          <a:custGeom>
            <a:avLst/>
            <a:gdLst>
              <a:gd name="connsiteX0" fmla="*/ 107950 w 279400"/>
              <a:gd name="connsiteY0" fmla="*/ 0 h 1152525"/>
              <a:gd name="connsiteX1" fmla="*/ 279400 w 279400"/>
              <a:gd name="connsiteY1" fmla="*/ 22225 h 1152525"/>
              <a:gd name="connsiteX2" fmla="*/ 174625 w 279400"/>
              <a:gd name="connsiteY2" fmla="*/ 1152525 h 1152525"/>
              <a:gd name="connsiteX3" fmla="*/ 0 w 279400"/>
              <a:gd name="connsiteY3" fmla="*/ 1114425 h 1152525"/>
              <a:gd name="connsiteX4" fmla="*/ 107950 w 279400"/>
              <a:gd name="connsiteY4" fmla="*/ 0 h 115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 h="1152525">
                <a:moveTo>
                  <a:pt x="107950" y="0"/>
                </a:moveTo>
                <a:lnTo>
                  <a:pt x="279400" y="22225"/>
                </a:lnTo>
                <a:lnTo>
                  <a:pt x="174625" y="1152525"/>
                </a:lnTo>
                <a:lnTo>
                  <a:pt x="0" y="1114425"/>
                </a:lnTo>
                <a:lnTo>
                  <a:pt x="1079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pic>
        <p:nvPicPr>
          <p:cNvPr id="4" name="Picture 3">
            <a:extLst>
              <a:ext uri="{FF2B5EF4-FFF2-40B4-BE49-F238E27FC236}">
                <a16:creationId xmlns:a16="http://schemas.microsoft.com/office/drawing/2014/main" id="{063806ED-7256-185E-D5AB-976ADE25C456}"/>
              </a:ext>
            </a:extLst>
          </p:cNvPr>
          <p:cNvPicPr>
            <a:picLocks noChangeAspect="1"/>
          </p:cNvPicPr>
          <p:nvPr/>
        </p:nvPicPr>
        <p:blipFill>
          <a:blip r:embed="rId3"/>
          <a:stretch>
            <a:fillRect/>
          </a:stretch>
        </p:blipFill>
        <p:spPr>
          <a:xfrm>
            <a:off x="-9653" y="-5991"/>
            <a:ext cx="2743438" cy="1646063"/>
          </a:xfrm>
          <a:prstGeom prst="rect">
            <a:avLst/>
          </a:prstGeom>
        </p:spPr>
      </p:pic>
      <p:pic>
        <p:nvPicPr>
          <p:cNvPr id="5" name="Picture 4">
            <a:extLst>
              <a:ext uri="{FF2B5EF4-FFF2-40B4-BE49-F238E27FC236}">
                <a16:creationId xmlns:a16="http://schemas.microsoft.com/office/drawing/2014/main" id="{C8A93085-AE23-DE0C-E607-8D9F20DB487A}"/>
              </a:ext>
            </a:extLst>
          </p:cNvPr>
          <p:cNvPicPr>
            <a:picLocks noChangeAspect="1"/>
          </p:cNvPicPr>
          <p:nvPr/>
        </p:nvPicPr>
        <p:blipFill>
          <a:blip r:embed="rId4"/>
          <a:stretch>
            <a:fillRect/>
          </a:stretch>
        </p:blipFill>
        <p:spPr>
          <a:xfrm>
            <a:off x="10042115" y="6108700"/>
            <a:ext cx="2095500" cy="714375"/>
          </a:xfrm>
          <a:prstGeom prst="rect">
            <a:avLst/>
          </a:prstGeom>
        </p:spPr>
      </p:pic>
    </p:spTree>
    <p:extLst>
      <p:ext uri="{BB962C8B-B14F-4D97-AF65-F5344CB8AC3E}">
        <p14:creationId xmlns:p14="http://schemas.microsoft.com/office/powerpoint/2010/main" val="316265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15097-7FEF-7FE8-E64C-743415FBE639}"/>
              </a:ext>
            </a:extLst>
          </p:cNvPr>
          <p:cNvPicPr>
            <a:picLocks noChangeAspect="1"/>
          </p:cNvPicPr>
          <p:nvPr/>
        </p:nvPicPr>
        <p:blipFill>
          <a:blip r:embed="rId3"/>
          <a:stretch>
            <a:fillRect/>
          </a:stretch>
        </p:blipFill>
        <p:spPr>
          <a:xfrm>
            <a:off x="9358127" y="66315"/>
            <a:ext cx="2743438" cy="1646063"/>
          </a:xfrm>
          <a:prstGeom prst="rect">
            <a:avLst/>
          </a:prstGeom>
        </p:spPr>
      </p:pic>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document with text and a yellow and blue circle&#10;&#10;Description automatically generated">
            <a:extLst>
              <a:ext uri="{FF2B5EF4-FFF2-40B4-BE49-F238E27FC236}">
                <a16:creationId xmlns:a16="http://schemas.microsoft.com/office/drawing/2014/main" id="{2508391F-16B9-D550-9873-5F5B859D9E45}"/>
              </a:ext>
            </a:extLst>
          </p:cNvPr>
          <p:cNvPicPr>
            <a:picLocks noChangeAspect="1"/>
          </p:cNvPicPr>
          <p:nvPr/>
        </p:nvPicPr>
        <p:blipFill rotWithShape="1">
          <a:blip r:embed="rId4"/>
          <a:srcRect l="-94" t="41179" r="5197"/>
          <a:stretch/>
        </p:blipFill>
        <p:spPr>
          <a:xfrm>
            <a:off x="3245233" y="1041807"/>
            <a:ext cx="6595992" cy="5309363"/>
          </a:xfrm>
          <a:prstGeom prst="rect">
            <a:avLst/>
          </a:prstGeom>
        </p:spPr>
      </p:pic>
    </p:spTree>
    <p:extLst>
      <p:ext uri="{BB962C8B-B14F-4D97-AF65-F5344CB8AC3E}">
        <p14:creationId xmlns:p14="http://schemas.microsoft.com/office/powerpoint/2010/main" val="122441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9" descr="A close-up of a document&#10;&#10;Description automatically generated">
            <a:extLst>
              <a:ext uri="{FF2B5EF4-FFF2-40B4-BE49-F238E27FC236}">
                <a16:creationId xmlns:a16="http://schemas.microsoft.com/office/drawing/2014/main" id="{B5EB52BA-3386-88D6-BBE2-F5120BC308EC}"/>
              </a:ext>
            </a:extLst>
          </p:cNvPr>
          <p:cNvPicPr>
            <a:picLocks noChangeAspect="1"/>
          </p:cNvPicPr>
          <p:nvPr/>
        </p:nvPicPr>
        <p:blipFill rotWithShape="1">
          <a:blip r:embed="rId4"/>
          <a:srcRect r="-606" b="51713"/>
          <a:stretch/>
        </p:blipFill>
        <p:spPr>
          <a:xfrm>
            <a:off x="2945389" y="1137194"/>
            <a:ext cx="7208441" cy="4455818"/>
          </a:xfrm>
          <a:prstGeom prst="rect">
            <a:avLst/>
          </a:prstGeom>
        </p:spPr>
      </p:pic>
    </p:spTree>
    <p:extLst>
      <p:ext uri="{BB962C8B-B14F-4D97-AF65-F5344CB8AC3E}">
        <p14:creationId xmlns:p14="http://schemas.microsoft.com/office/powerpoint/2010/main" val="194289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1099FA6-0055-219D-4DF1-AE68C6AC8439}"/>
              </a:ext>
            </a:extLst>
          </p:cNvPr>
          <p:cNvGrpSpPr/>
          <p:nvPr/>
        </p:nvGrpSpPr>
        <p:grpSpPr>
          <a:xfrm>
            <a:off x="3372556" y="636687"/>
            <a:ext cx="6843023" cy="5148788"/>
            <a:chOff x="3221801" y="179895"/>
            <a:chExt cx="6843023" cy="5148788"/>
          </a:xfrm>
        </p:grpSpPr>
        <p:pic>
          <p:nvPicPr>
            <p:cNvPr id="7" name="Picture 29" descr="A close-up of a document&#10;&#10;Description automatically generated">
              <a:extLst>
                <a:ext uri="{FF2B5EF4-FFF2-40B4-BE49-F238E27FC236}">
                  <a16:creationId xmlns:a16="http://schemas.microsoft.com/office/drawing/2014/main" id="{47F36191-17D3-9B2B-67B7-F4C0808BE811}"/>
                </a:ext>
              </a:extLst>
            </p:cNvPr>
            <p:cNvPicPr>
              <a:picLocks noChangeAspect="1"/>
            </p:cNvPicPr>
            <p:nvPr/>
          </p:nvPicPr>
          <p:blipFill rotWithShape="1">
            <a:blip r:embed="rId4"/>
            <a:srcRect r="-1621" b="81952"/>
            <a:stretch/>
          </p:blipFill>
          <p:spPr>
            <a:xfrm>
              <a:off x="3284113" y="3772383"/>
              <a:ext cx="6780711" cy="1556300"/>
            </a:xfrm>
            <a:prstGeom prst="rect">
              <a:avLst/>
            </a:prstGeom>
          </p:spPr>
        </p:pic>
        <p:pic>
          <p:nvPicPr>
            <p:cNvPr id="4" name="Picture 3" descr="A black and white text&#10;&#10;Description automatically generated">
              <a:extLst>
                <a:ext uri="{FF2B5EF4-FFF2-40B4-BE49-F238E27FC236}">
                  <a16:creationId xmlns:a16="http://schemas.microsoft.com/office/drawing/2014/main" id="{454203AC-ACAA-86ED-F312-7E024730AECD}"/>
                </a:ext>
              </a:extLst>
            </p:cNvPr>
            <p:cNvPicPr>
              <a:picLocks noChangeAspect="1"/>
            </p:cNvPicPr>
            <p:nvPr/>
          </p:nvPicPr>
          <p:blipFill rotWithShape="1">
            <a:blip r:embed="rId5">
              <a:extLst>
                <a:ext uri="{28A0092B-C50C-407E-A947-70E740481C1C}">
                  <a14:useLocalDpi xmlns:a14="http://schemas.microsoft.com/office/drawing/2010/main" val="0"/>
                </a:ext>
              </a:extLst>
            </a:blip>
            <a:srcRect t="48600" r="-42" b="6203"/>
            <a:stretch/>
          </p:blipFill>
          <p:spPr>
            <a:xfrm>
              <a:off x="3221801" y="179895"/>
              <a:ext cx="6635632" cy="3879639"/>
            </a:xfrm>
            <a:prstGeom prst="rect">
              <a:avLst/>
            </a:prstGeom>
          </p:spPr>
        </p:pic>
      </p:grpSp>
    </p:spTree>
    <p:extLst>
      <p:ext uri="{BB962C8B-B14F-4D97-AF65-F5344CB8AC3E}">
        <p14:creationId xmlns:p14="http://schemas.microsoft.com/office/powerpoint/2010/main" val="104968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9AB240C0-228E-F293-2D7F-135D69814889}"/>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B5B012-1D1F-DFF1-DF8A-830D7B010767}"/>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A09788E-E78F-6BF6-8837-35FAACD8E567}"/>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5A459AA1-EC9E-420A-FD2C-F5CEDBC085C2}"/>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887B819-A12C-7316-AC31-83900350F537}"/>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3BD7636-8ED4-3B56-A6F4-84CCBA1E84F2}"/>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551614-EB35-A1FA-8C8E-C7B211258526}"/>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4BAA8D7-5F85-63F8-642A-18153CF0AF4B}"/>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3E5B74C-4B4C-4DD4-5189-FD83DF31F0CF}"/>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F88B11-A97F-120C-9AA4-EC3D3E3B02D1}"/>
              </a:ext>
            </a:extLst>
          </p:cNvPr>
          <p:cNvSpPr/>
          <p:nvPr/>
        </p:nvSpPr>
        <p:spPr>
          <a:xfrm rot="19686125">
            <a:off x="-601538" y="-2268056"/>
            <a:ext cx="2687870" cy="1690758"/>
          </a:xfrm>
          <a:custGeom>
            <a:avLst/>
            <a:gdLst>
              <a:gd name="connsiteX0" fmla="*/ 73819 w 1476375"/>
              <a:gd name="connsiteY0" fmla="*/ 0 h 928688"/>
              <a:gd name="connsiteX1" fmla="*/ 0 w 1476375"/>
              <a:gd name="connsiteY1" fmla="*/ 804863 h 928688"/>
              <a:gd name="connsiteX2" fmla="*/ 1297781 w 1476375"/>
              <a:gd name="connsiteY2" fmla="*/ 928688 h 928688"/>
              <a:gd name="connsiteX3" fmla="*/ 1414462 w 1476375"/>
              <a:gd name="connsiteY3" fmla="*/ 771525 h 928688"/>
              <a:gd name="connsiteX4" fmla="*/ 1428750 w 1476375"/>
              <a:gd name="connsiteY4" fmla="*/ 531019 h 928688"/>
              <a:gd name="connsiteX5" fmla="*/ 1438275 w 1476375"/>
              <a:gd name="connsiteY5" fmla="*/ 414338 h 928688"/>
              <a:gd name="connsiteX6" fmla="*/ 1476375 w 1476375"/>
              <a:gd name="connsiteY6" fmla="*/ 309563 h 928688"/>
              <a:gd name="connsiteX7" fmla="*/ 73819 w 1476375"/>
              <a:gd name="connsiteY7"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375" h="928688">
                <a:moveTo>
                  <a:pt x="73819" y="0"/>
                </a:moveTo>
                <a:lnTo>
                  <a:pt x="0" y="804863"/>
                </a:lnTo>
                <a:lnTo>
                  <a:pt x="1297781" y="928688"/>
                </a:lnTo>
                <a:lnTo>
                  <a:pt x="1414462" y="771525"/>
                </a:lnTo>
                <a:lnTo>
                  <a:pt x="1428750" y="531019"/>
                </a:lnTo>
                <a:lnTo>
                  <a:pt x="1438275" y="414338"/>
                </a:lnTo>
                <a:lnTo>
                  <a:pt x="1476375" y="309563"/>
                </a:lnTo>
                <a:lnTo>
                  <a:pt x="73819"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609485A-9935-01AA-45CA-5CA0B9D4BBE5}"/>
              </a:ext>
            </a:extLst>
          </p:cNvPr>
          <p:cNvSpPr/>
          <p:nvPr/>
        </p:nvSpPr>
        <p:spPr>
          <a:xfrm rot="19686125">
            <a:off x="-221934" y="-2469455"/>
            <a:ext cx="2132955" cy="485553"/>
          </a:xfrm>
          <a:custGeom>
            <a:avLst/>
            <a:gdLst>
              <a:gd name="connsiteX0" fmla="*/ 7144 w 1171575"/>
              <a:gd name="connsiteY0" fmla="*/ 2382 h 266701"/>
              <a:gd name="connsiteX1" fmla="*/ 0 w 1171575"/>
              <a:gd name="connsiteY1" fmla="*/ 40482 h 266701"/>
              <a:gd name="connsiteX2" fmla="*/ 1057275 w 1171575"/>
              <a:gd name="connsiteY2" fmla="*/ 266701 h 266701"/>
              <a:gd name="connsiteX3" fmla="*/ 1171575 w 1171575"/>
              <a:gd name="connsiteY3" fmla="*/ 0 h 266701"/>
              <a:gd name="connsiteX4" fmla="*/ 7144 w 1171575"/>
              <a:gd name="connsiteY4" fmla="*/ 2382 h 26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266701">
                <a:moveTo>
                  <a:pt x="7144" y="2382"/>
                </a:moveTo>
                <a:lnTo>
                  <a:pt x="0" y="40482"/>
                </a:lnTo>
                <a:lnTo>
                  <a:pt x="1057275" y="266701"/>
                </a:lnTo>
                <a:lnTo>
                  <a:pt x="1171575" y="0"/>
                </a:lnTo>
                <a:lnTo>
                  <a:pt x="7144"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162AAD9-23E9-8805-5A21-4397F7308FE3}"/>
              </a:ext>
            </a:extLst>
          </p:cNvPr>
          <p:cNvSpPr/>
          <p:nvPr/>
        </p:nvSpPr>
        <p:spPr>
          <a:xfrm rot="19686125">
            <a:off x="-474247" y="-1822245"/>
            <a:ext cx="250189" cy="99848"/>
          </a:xfrm>
          <a:custGeom>
            <a:avLst/>
            <a:gdLst>
              <a:gd name="connsiteX0" fmla="*/ 0 w 137422"/>
              <a:gd name="connsiteY0" fmla="*/ 28650 h 54844"/>
              <a:gd name="connsiteX1" fmla="*/ 0 w 137422"/>
              <a:gd name="connsiteY1" fmla="*/ 28650 h 54844"/>
              <a:gd name="connsiteX2" fmla="*/ 26194 w 137422"/>
              <a:gd name="connsiteY2" fmla="*/ 31032 h 54844"/>
              <a:gd name="connsiteX3" fmla="*/ 33338 w 137422"/>
              <a:gd name="connsiteY3" fmla="*/ 35794 h 54844"/>
              <a:gd name="connsiteX4" fmla="*/ 45244 w 137422"/>
              <a:gd name="connsiteY4" fmla="*/ 38176 h 54844"/>
              <a:gd name="connsiteX5" fmla="*/ 52388 w 137422"/>
              <a:gd name="connsiteY5" fmla="*/ 40557 h 54844"/>
              <a:gd name="connsiteX6" fmla="*/ 83344 w 137422"/>
              <a:gd name="connsiteY6" fmla="*/ 45319 h 54844"/>
              <a:gd name="connsiteX7" fmla="*/ 95250 w 137422"/>
              <a:gd name="connsiteY7" fmla="*/ 47701 h 54844"/>
              <a:gd name="connsiteX8" fmla="*/ 109538 w 137422"/>
              <a:gd name="connsiteY8" fmla="*/ 50082 h 54844"/>
              <a:gd name="connsiteX9" fmla="*/ 116682 w 137422"/>
              <a:gd name="connsiteY9" fmla="*/ 52463 h 54844"/>
              <a:gd name="connsiteX10" fmla="*/ 128588 w 137422"/>
              <a:gd name="connsiteY10" fmla="*/ 54844 h 54844"/>
              <a:gd name="connsiteX11" fmla="*/ 128588 w 137422"/>
              <a:gd name="connsiteY11" fmla="*/ 2457 h 54844"/>
              <a:gd name="connsiteX12" fmla="*/ 100013 w 137422"/>
              <a:gd name="connsiteY12" fmla="*/ 7219 h 54844"/>
              <a:gd name="connsiteX13" fmla="*/ 50007 w 137422"/>
              <a:gd name="connsiteY13" fmla="*/ 4838 h 54844"/>
              <a:gd name="connsiteX14" fmla="*/ 30957 w 137422"/>
              <a:gd name="connsiteY14" fmla="*/ 7219 h 54844"/>
              <a:gd name="connsiteX15" fmla="*/ 0 w 137422"/>
              <a:gd name="connsiteY15" fmla="*/ 28650 h 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422" h="54844">
                <a:moveTo>
                  <a:pt x="0" y="28650"/>
                </a:moveTo>
                <a:lnTo>
                  <a:pt x="0" y="28650"/>
                </a:lnTo>
                <a:cubicBezTo>
                  <a:pt x="8731" y="29444"/>
                  <a:pt x="17621" y="29195"/>
                  <a:pt x="26194" y="31032"/>
                </a:cubicBezTo>
                <a:cubicBezTo>
                  <a:pt x="28992" y="31632"/>
                  <a:pt x="30658" y="34789"/>
                  <a:pt x="33338" y="35794"/>
                </a:cubicBezTo>
                <a:cubicBezTo>
                  <a:pt x="37128" y="37215"/>
                  <a:pt x="41318" y="37194"/>
                  <a:pt x="45244" y="38176"/>
                </a:cubicBezTo>
                <a:cubicBezTo>
                  <a:pt x="47679" y="38785"/>
                  <a:pt x="49953" y="39948"/>
                  <a:pt x="52388" y="40557"/>
                </a:cubicBezTo>
                <a:cubicBezTo>
                  <a:pt x="65495" y="43834"/>
                  <a:pt x="68300" y="43004"/>
                  <a:pt x="83344" y="45319"/>
                </a:cubicBezTo>
                <a:cubicBezTo>
                  <a:pt x="87344" y="45934"/>
                  <a:pt x="91268" y="46977"/>
                  <a:pt x="95250" y="47701"/>
                </a:cubicBezTo>
                <a:cubicBezTo>
                  <a:pt x="100000" y="48565"/>
                  <a:pt x="104825" y="49035"/>
                  <a:pt x="109538" y="50082"/>
                </a:cubicBezTo>
                <a:cubicBezTo>
                  <a:pt x="111988" y="50626"/>
                  <a:pt x="114247" y="51854"/>
                  <a:pt x="116682" y="52463"/>
                </a:cubicBezTo>
                <a:cubicBezTo>
                  <a:pt x="120608" y="53445"/>
                  <a:pt x="124619" y="54050"/>
                  <a:pt x="128588" y="54844"/>
                </a:cubicBezTo>
                <a:cubicBezTo>
                  <a:pt x="134953" y="38931"/>
                  <a:pt x="144794" y="19820"/>
                  <a:pt x="128588" y="2457"/>
                </a:cubicBezTo>
                <a:cubicBezTo>
                  <a:pt x="121999" y="-4602"/>
                  <a:pt x="109538" y="5632"/>
                  <a:pt x="100013" y="7219"/>
                </a:cubicBezTo>
                <a:cubicBezTo>
                  <a:pt x="83344" y="6425"/>
                  <a:pt x="66695" y="4838"/>
                  <a:pt x="50007" y="4838"/>
                </a:cubicBezTo>
                <a:cubicBezTo>
                  <a:pt x="43608" y="4838"/>
                  <a:pt x="37253" y="6074"/>
                  <a:pt x="30957" y="7219"/>
                </a:cubicBezTo>
                <a:cubicBezTo>
                  <a:pt x="28487" y="7668"/>
                  <a:pt x="5160" y="25078"/>
                  <a:pt x="0" y="28650"/>
                </a:cubicBez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445EA26-2869-7488-FD13-0A78793D9A5E}"/>
              </a:ext>
            </a:extLst>
          </p:cNvPr>
          <p:cNvSpPr/>
          <p:nvPr/>
        </p:nvSpPr>
        <p:spPr>
          <a:xfrm rot="19686125">
            <a:off x="1610893" y="-3565634"/>
            <a:ext cx="2562147" cy="2488448"/>
          </a:xfrm>
          <a:custGeom>
            <a:avLst/>
            <a:gdLst>
              <a:gd name="connsiteX0" fmla="*/ 361950 w 1407319"/>
              <a:gd name="connsiteY0" fmla="*/ 2382 h 1366838"/>
              <a:gd name="connsiteX1" fmla="*/ 214313 w 1407319"/>
              <a:gd name="connsiteY1" fmla="*/ 390526 h 1366838"/>
              <a:gd name="connsiteX2" fmla="*/ 164306 w 1407319"/>
              <a:gd name="connsiteY2" fmla="*/ 792957 h 1366838"/>
              <a:gd name="connsiteX3" fmla="*/ 133350 w 1407319"/>
              <a:gd name="connsiteY3" fmla="*/ 871538 h 1366838"/>
              <a:gd name="connsiteX4" fmla="*/ 21431 w 1407319"/>
              <a:gd name="connsiteY4" fmla="*/ 1009651 h 1366838"/>
              <a:gd name="connsiteX5" fmla="*/ 0 w 1407319"/>
              <a:gd name="connsiteY5" fmla="*/ 1138238 h 1366838"/>
              <a:gd name="connsiteX6" fmla="*/ 2381 w 1407319"/>
              <a:gd name="connsiteY6" fmla="*/ 1271588 h 1366838"/>
              <a:gd name="connsiteX7" fmla="*/ 40481 w 1407319"/>
              <a:gd name="connsiteY7" fmla="*/ 1366838 h 1366838"/>
              <a:gd name="connsiteX8" fmla="*/ 1407319 w 1407319"/>
              <a:gd name="connsiteY8" fmla="*/ 0 h 1366838"/>
              <a:gd name="connsiteX9" fmla="*/ 361950 w 1407319"/>
              <a:gd name="connsiteY9" fmla="*/ 2382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7319" h="1366838">
                <a:moveTo>
                  <a:pt x="361950" y="2382"/>
                </a:moveTo>
                <a:lnTo>
                  <a:pt x="214313" y="390526"/>
                </a:lnTo>
                <a:lnTo>
                  <a:pt x="164306" y="792957"/>
                </a:lnTo>
                <a:lnTo>
                  <a:pt x="133350" y="871538"/>
                </a:lnTo>
                <a:lnTo>
                  <a:pt x="21431" y="1009651"/>
                </a:lnTo>
                <a:lnTo>
                  <a:pt x="0" y="1138238"/>
                </a:lnTo>
                <a:cubicBezTo>
                  <a:pt x="794" y="1182688"/>
                  <a:pt x="1587" y="1227138"/>
                  <a:pt x="2381" y="1271588"/>
                </a:cubicBezTo>
                <a:lnTo>
                  <a:pt x="40481" y="1366838"/>
                </a:lnTo>
                <a:lnTo>
                  <a:pt x="1407319" y="0"/>
                </a:lnTo>
                <a:lnTo>
                  <a:pt x="361950"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326A4BD-EDCC-2B21-56F0-204A0B0A30AA}"/>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7A8F42AF-189F-4FFB-F6BF-4E3CF2AF1813}"/>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90D2509-DFB1-E2ED-E96C-EC620D1FFA89}"/>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74CA966-4498-C6D4-0F32-18B9F968DE40}"/>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AFF6271-F03B-50D5-8870-46AB27DB3D44}"/>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F029737-FA8F-A7A0-6CE8-1A26D0A97E3F}"/>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E552C81-4897-F2E3-2BAC-7F36D82D15E5}"/>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340E2B4-20E7-C841-B492-A373D94634C3}"/>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913EC09F-DD3F-6AA3-4B07-EBC1D02DCF6E}"/>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CF810576-FB2F-0AF1-653F-BC0089CF2FD2}"/>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7860FD6-21F6-3C84-BD7B-A03C51EF2F2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6A3C2B0-756B-5E97-178A-9626C4C00AC4}"/>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5CE1170-8078-3510-5A21-5ED9124735BE}"/>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47C395C4-2A49-B6A2-E2EF-FF4AADE9C1C8}"/>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F9B1077-ED09-3C8F-EABC-DFB4F3D38B7A}"/>
              </a:ext>
            </a:extLst>
          </p:cNvPr>
          <p:cNvSpPr/>
          <p:nvPr/>
        </p:nvSpPr>
        <p:spPr>
          <a:xfrm rot="19686125">
            <a:off x="1115911" y="7165928"/>
            <a:ext cx="1144512" cy="1236998"/>
          </a:xfrm>
          <a:custGeom>
            <a:avLst/>
            <a:gdLst>
              <a:gd name="connsiteX0" fmla="*/ 342900 w 628650"/>
              <a:gd name="connsiteY0" fmla="*/ 0 h 679450"/>
              <a:gd name="connsiteX1" fmla="*/ 396875 w 628650"/>
              <a:gd name="connsiteY1" fmla="*/ 28575 h 679450"/>
              <a:gd name="connsiteX2" fmla="*/ 628650 w 628650"/>
              <a:gd name="connsiteY2" fmla="*/ 41275 h 679450"/>
              <a:gd name="connsiteX3" fmla="*/ 565150 w 628650"/>
              <a:gd name="connsiteY3" fmla="*/ 679450 h 679450"/>
              <a:gd name="connsiteX4" fmla="*/ 0 w 628650"/>
              <a:gd name="connsiteY4" fmla="*/ 609600 h 679450"/>
              <a:gd name="connsiteX5" fmla="*/ 342900 w 628650"/>
              <a:gd name="connsiteY5" fmla="*/ 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679450">
                <a:moveTo>
                  <a:pt x="342900" y="0"/>
                </a:moveTo>
                <a:lnTo>
                  <a:pt x="396875" y="28575"/>
                </a:lnTo>
                <a:lnTo>
                  <a:pt x="628650" y="41275"/>
                </a:lnTo>
                <a:lnTo>
                  <a:pt x="565150" y="679450"/>
                </a:lnTo>
                <a:lnTo>
                  <a:pt x="0" y="609600"/>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65A6DB0E-4E0C-8674-EB88-0EEABBFED481}"/>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DB39156-47D4-4FA5-6FD4-2CA87E64BF48}"/>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01CE4358-1003-67A3-2C72-B1FB21E49B3B}"/>
              </a:ext>
            </a:extLst>
          </p:cNvPr>
          <p:cNvSpPr/>
          <p:nvPr/>
        </p:nvSpPr>
        <p:spPr>
          <a:xfrm rot="19686125">
            <a:off x="1180201" y="8083912"/>
            <a:ext cx="2826599" cy="1971105"/>
          </a:xfrm>
          <a:custGeom>
            <a:avLst/>
            <a:gdLst>
              <a:gd name="connsiteX0" fmla="*/ 377825 w 1552575"/>
              <a:gd name="connsiteY0" fmla="*/ 0 h 1082675"/>
              <a:gd name="connsiteX1" fmla="*/ 0 w 1552575"/>
              <a:gd name="connsiteY1" fmla="*/ 666750 h 1082675"/>
              <a:gd name="connsiteX2" fmla="*/ 155575 w 1552575"/>
              <a:gd name="connsiteY2" fmla="*/ 723900 h 1082675"/>
              <a:gd name="connsiteX3" fmla="*/ 504825 w 1552575"/>
              <a:gd name="connsiteY3" fmla="*/ 793750 h 1082675"/>
              <a:gd name="connsiteX4" fmla="*/ 688975 w 1552575"/>
              <a:gd name="connsiteY4" fmla="*/ 835025 h 1082675"/>
              <a:gd name="connsiteX5" fmla="*/ 854075 w 1552575"/>
              <a:gd name="connsiteY5" fmla="*/ 908050 h 1082675"/>
              <a:gd name="connsiteX6" fmla="*/ 1050925 w 1552575"/>
              <a:gd name="connsiteY6" fmla="*/ 1082675 h 1082675"/>
              <a:gd name="connsiteX7" fmla="*/ 1162050 w 1552575"/>
              <a:gd name="connsiteY7" fmla="*/ 876300 h 1082675"/>
              <a:gd name="connsiteX8" fmla="*/ 1301750 w 1552575"/>
              <a:gd name="connsiteY8" fmla="*/ 625475 h 1082675"/>
              <a:gd name="connsiteX9" fmla="*/ 1400175 w 1552575"/>
              <a:gd name="connsiteY9" fmla="*/ 441325 h 1082675"/>
              <a:gd name="connsiteX10" fmla="*/ 1552575 w 1552575"/>
              <a:gd name="connsiteY10" fmla="*/ 120650 h 1082675"/>
              <a:gd name="connsiteX11" fmla="*/ 377825 w 1552575"/>
              <a:gd name="connsiteY11" fmla="*/ 0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2575" h="1082675">
                <a:moveTo>
                  <a:pt x="377825" y="0"/>
                </a:moveTo>
                <a:lnTo>
                  <a:pt x="0" y="666750"/>
                </a:lnTo>
                <a:lnTo>
                  <a:pt x="155575" y="723900"/>
                </a:lnTo>
                <a:lnTo>
                  <a:pt x="504825" y="793750"/>
                </a:lnTo>
                <a:lnTo>
                  <a:pt x="688975" y="835025"/>
                </a:lnTo>
                <a:lnTo>
                  <a:pt x="854075" y="908050"/>
                </a:lnTo>
                <a:lnTo>
                  <a:pt x="1050925" y="1082675"/>
                </a:lnTo>
                <a:lnTo>
                  <a:pt x="1162050" y="876300"/>
                </a:lnTo>
                <a:lnTo>
                  <a:pt x="1301750" y="625475"/>
                </a:lnTo>
                <a:lnTo>
                  <a:pt x="1400175" y="441325"/>
                </a:lnTo>
                <a:lnTo>
                  <a:pt x="1552575" y="120650"/>
                </a:lnTo>
                <a:lnTo>
                  <a:pt x="3778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B25E706-CC7A-46A6-55A8-F19E80067E8F}"/>
              </a:ext>
            </a:extLst>
          </p:cNvPr>
          <p:cNvSpPr/>
          <p:nvPr/>
        </p:nvSpPr>
        <p:spPr>
          <a:xfrm rot="19686125">
            <a:off x="1121799" y="9691095"/>
            <a:ext cx="2566482" cy="1421970"/>
          </a:xfrm>
          <a:custGeom>
            <a:avLst/>
            <a:gdLst>
              <a:gd name="connsiteX0" fmla="*/ 381000 w 1409700"/>
              <a:gd name="connsiteY0" fmla="*/ 0 h 781050"/>
              <a:gd name="connsiteX1" fmla="*/ 0 w 1409700"/>
              <a:gd name="connsiteY1" fmla="*/ 781050 h 781050"/>
              <a:gd name="connsiteX2" fmla="*/ 1139825 w 1409700"/>
              <a:gd name="connsiteY2" fmla="*/ 777875 h 781050"/>
              <a:gd name="connsiteX3" fmla="*/ 1409700 w 1409700"/>
              <a:gd name="connsiteY3" fmla="*/ 400050 h 781050"/>
              <a:gd name="connsiteX4" fmla="*/ 1298575 w 1409700"/>
              <a:gd name="connsiteY4" fmla="*/ 314325 h 781050"/>
              <a:gd name="connsiteX5" fmla="*/ 1196975 w 1409700"/>
              <a:gd name="connsiteY5" fmla="*/ 231775 h 781050"/>
              <a:gd name="connsiteX6" fmla="*/ 1079500 w 1409700"/>
              <a:gd name="connsiteY6" fmla="*/ 174625 h 781050"/>
              <a:gd name="connsiteX7" fmla="*/ 800100 w 1409700"/>
              <a:gd name="connsiteY7" fmla="*/ 120650 h 781050"/>
              <a:gd name="connsiteX8" fmla="*/ 558800 w 1409700"/>
              <a:gd name="connsiteY8" fmla="*/ 63500 h 781050"/>
              <a:gd name="connsiteX9" fmla="*/ 381000 w 1409700"/>
              <a:gd name="connsiteY9"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700" h="781050">
                <a:moveTo>
                  <a:pt x="381000" y="0"/>
                </a:moveTo>
                <a:lnTo>
                  <a:pt x="0" y="781050"/>
                </a:lnTo>
                <a:lnTo>
                  <a:pt x="1139825" y="777875"/>
                </a:lnTo>
                <a:lnTo>
                  <a:pt x="1409700" y="400050"/>
                </a:lnTo>
                <a:lnTo>
                  <a:pt x="1298575" y="314325"/>
                </a:lnTo>
                <a:lnTo>
                  <a:pt x="1196975" y="231775"/>
                </a:lnTo>
                <a:lnTo>
                  <a:pt x="1079500" y="174625"/>
                </a:lnTo>
                <a:lnTo>
                  <a:pt x="800100" y="120650"/>
                </a:lnTo>
                <a:lnTo>
                  <a:pt x="558800" y="63500"/>
                </a:lnTo>
                <a:lnTo>
                  <a:pt x="3810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B1C45F26-8E1A-B33D-B42E-60D60AE057E2}"/>
              </a:ext>
            </a:extLst>
          </p:cNvPr>
          <p:cNvSpPr/>
          <p:nvPr/>
        </p:nvSpPr>
        <p:spPr>
          <a:xfrm rot="19686125">
            <a:off x="-7840" y="7383075"/>
            <a:ext cx="1612722" cy="1433531"/>
          </a:xfrm>
          <a:custGeom>
            <a:avLst/>
            <a:gdLst>
              <a:gd name="connsiteX0" fmla="*/ 457200 w 885825"/>
              <a:gd name="connsiteY0" fmla="*/ 0 h 787400"/>
              <a:gd name="connsiteX1" fmla="*/ 0 w 885825"/>
              <a:gd name="connsiteY1" fmla="*/ 457200 h 787400"/>
              <a:gd name="connsiteX2" fmla="*/ 301625 w 885825"/>
              <a:gd name="connsiteY2" fmla="*/ 698500 h 787400"/>
              <a:gd name="connsiteX3" fmla="*/ 381000 w 885825"/>
              <a:gd name="connsiteY3" fmla="*/ 641350 h 787400"/>
              <a:gd name="connsiteX4" fmla="*/ 558800 w 885825"/>
              <a:gd name="connsiteY4" fmla="*/ 787400 h 787400"/>
              <a:gd name="connsiteX5" fmla="*/ 885825 w 885825"/>
              <a:gd name="connsiteY5" fmla="*/ 234950 h 787400"/>
              <a:gd name="connsiteX6" fmla="*/ 457200 w 885825"/>
              <a:gd name="connsiteY6"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787400">
                <a:moveTo>
                  <a:pt x="457200" y="0"/>
                </a:moveTo>
                <a:lnTo>
                  <a:pt x="0" y="457200"/>
                </a:lnTo>
                <a:lnTo>
                  <a:pt x="301625" y="698500"/>
                </a:lnTo>
                <a:lnTo>
                  <a:pt x="381000" y="641350"/>
                </a:lnTo>
                <a:lnTo>
                  <a:pt x="558800" y="787400"/>
                </a:lnTo>
                <a:lnTo>
                  <a:pt x="885825" y="234950"/>
                </a:lnTo>
                <a:lnTo>
                  <a:pt x="4572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4BEAC6D-C173-256B-FFDC-FA63C5E2D9BA}"/>
              </a:ext>
            </a:extLst>
          </p:cNvPr>
          <p:cNvSpPr/>
          <p:nvPr/>
        </p:nvSpPr>
        <p:spPr>
          <a:xfrm rot="19686125">
            <a:off x="925172" y="8567353"/>
            <a:ext cx="433527" cy="387284"/>
          </a:xfrm>
          <a:custGeom>
            <a:avLst/>
            <a:gdLst>
              <a:gd name="connsiteX0" fmla="*/ 238125 w 238125"/>
              <a:gd name="connsiteY0" fmla="*/ 123825 h 212725"/>
              <a:gd name="connsiteX1" fmla="*/ 79375 w 238125"/>
              <a:gd name="connsiteY1" fmla="*/ 0 h 212725"/>
              <a:gd name="connsiteX2" fmla="*/ 28575 w 238125"/>
              <a:gd name="connsiteY2" fmla="*/ 34925 h 212725"/>
              <a:gd name="connsiteX3" fmla="*/ 0 w 238125"/>
              <a:gd name="connsiteY3" fmla="*/ 101600 h 212725"/>
              <a:gd name="connsiteX4" fmla="*/ 28575 w 238125"/>
              <a:gd name="connsiteY4" fmla="*/ 136525 h 212725"/>
              <a:gd name="connsiteX5" fmla="*/ 196850 w 238125"/>
              <a:gd name="connsiteY5" fmla="*/ 212725 h 212725"/>
              <a:gd name="connsiteX6" fmla="*/ 238125 w 238125"/>
              <a:gd name="connsiteY6" fmla="*/ 123825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212725">
                <a:moveTo>
                  <a:pt x="238125" y="123825"/>
                </a:moveTo>
                <a:lnTo>
                  <a:pt x="79375" y="0"/>
                </a:lnTo>
                <a:lnTo>
                  <a:pt x="28575" y="34925"/>
                </a:lnTo>
                <a:lnTo>
                  <a:pt x="0" y="101600"/>
                </a:lnTo>
                <a:lnTo>
                  <a:pt x="28575" y="136525"/>
                </a:lnTo>
                <a:lnTo>
                  <a:pt x="196850" y="212725"/>
                </a:lnTo>
                <a:lnTo>
                  <a:pt x="238125" y="12382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32DBFE6-EC08-0E36-5246-082973C4C136}"/>
              </a:ext>
            </a:extLst>
          </p:cNvPr>
          <p:cNvSpPr/>
          <p:nvPr/>
        </p:nvSpPr>
        <p:spPr>
          <a:xfrm rot="19686125">
            <a:off x="-75756" y="8462822"/>
            <a:ext cx="1450872" cy="1508675"/>
          </a:xfrm>
          <a:custGeom>
            <a:avLst/>
            <a:gdLst>
              <a:gd name="connsiteX0" fmla="*/ 342900 w 796925"/>
              <a:gd name="connsiteY0" fmla="*/ 0 h 828675"/>
              <a:gd name="connsiteX1" fmla="*/ 0 w 796925"/>
              <a:gd name="connsiteY1" fmla="*/ 339725 h 828675"/>
              <a:gd name="connsiteX2" fmla="*/ 619125 w 796925"/>
              <a:gd name="connsiteY2" fmla="*/ 828675 h 828675"/>
              <a:gd name="connsiteX3" fmla="*/ 796925 w 796925"/>
              <a:gd name="connsiteY3" fmla="*/ 492125 h 828675"/>
              <a:gd name="connsiteX4" fmla="*/ 631825 w 796925"/>
              <a:gd name="connsiteY4" fmla="*/ 409575 h 828675"/>
              <a:gd name="connsiteX5" fmla="*/ 584200 w 796925"/>
              <a:gd name="connsiteY5" fmla="*/ 355600 h 828675"/>
              <a:gd name="connsiteX6" fmla="*/ 609600 w 796925"/>
              <a:gd name="connsiteY6" fmla="*/ 282575 h 828675"/>
              <a:gd name="connsiteX7" fmla="*/ 654050 w 796925"/>
              <a:gd name="connsiteY7" fmla="*/ 244475 h 828675"/>
              <a:gd name="connsiteX8" fmla="*/ 342900 w 796925"/>
              <a:gd name="connsiteY8"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828675">
                <a:moveTo>
                  <a:pt x="342900" y="0"/>
                </a:moveTo>
                <a:lnTo>
                  <a:pt x="0" y="339725"/>
                </a:lnTo>
                <a:lnTo>
                  <a:pt x="619125" y="828675"/>
                </a:lnTo>
                <a:lnTo>
                  <a:pt x="796925" y="492125"/>
                </a:lnTo>
                <a:lnTo>
                  <a:pt x="631825" y="409575"/>
                </a:lnTo>
                <a:lnTo>
                  <a:pt x="584200" y="355600"/>
                </a:lnTo>
                <a:lnTo>
                  <a:pt x="609600" y="282575"/>
                </a:lnTo>
                <a:lnTo>
                  <a:pt x="654050" y="244475"/>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70C280B0-F708-9C4B-816D-90FC52296AFA}"/>
              </a:ext>
            </a:extLst>
          </p:cNvPr>
          <p:cNvSpPr/>
          <p:nvPr/>
        </p:nvSpPr>
        <p:spPr>
          <a:xfrm rot="19686125">
            <a:off x="-2002453" y="9724443"/>
            <a:ext cx="3959550" cy="2797697"/>
          </a:xfrm>
          <a:custGeom>
            <a:avLst/>
            <a:gdLst>
              <a:gd name="connsiteX0" fmla="*/ 1546225 w 2174875"/>
              <a:gd name="connsiteY0" fmla="*/ 0 h 1536700"/>
              <a:gd name="connsiteX1" fmla="*/ 1546225 w 2174875"/>
              <a:gd name="connsiteY1" fmla="*/ 0 h 1536700"/>
              <a:gd name="connsiteX2" fmla="*/ 0 w 2174875"/>
              <a:gd name="connsiteY2" fmla="*/ 1536700 h 1536700"/>
              <a:gd name="connsiteX3" fmla="*/ 1670050 w 2174875"/>
              <a:gd name="connsiteY3" fmla="*/ 1517650 h 1536700"/>
              <a:gd name="connsiteX4" fmla="*/ 2174875 w 2174875"/>
              <a:gd name="connsiteY4" fmla="*/ 501650 h 1536700"/>
              <a:gd name="connsiteX5" fmla="*/ 1546225 w 2174875"/>
              <a:gd name="connsiteY5" fmla="*/ 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75" h="1536700">
                <a:moveTo>
                  <a:pt x="1546225" y="0"/>
                </a:moveTo>
                <a:lnTo>
                  <a:pt x="1546225" y="0"/>
                </a:lnTo>
                <a:lnTo>
                  <a:pt x="0" y="1536700"/>
                </a:lnTo>
                <a:lnTo>
                  <a:pt x="1670050" y="1517650"/>
                </a:lnTo>
                <a:lnTo>
                  <a:pt x="2174875" y="501650"/>
                </a:lnTo>
                <a:lnTo>
                  <a:pt x="15462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78008EE9-4FE4-7248-45A0-8CAE4FF92E9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207BEDB1-ABFF-C805-39C4-9245F90BC761}"/>
              </a:ext>
            </a:extLst>
          </p:cNvPr>
          <p:cNvSpPr/>
          <p:nvPr/>
        </p:nvSpPr>
        <p:spPr>
          <a:xfrm rot="19686125">
            <a:off x="2184526" y="1119555"/>
            <a:ext cx="797690" cy="1219657"/>
          </a:xfrm>
          <a:custGeom>
            <a:avLst/>
            <a:gdLst>
              <a:gd name="connsiteX0" fmla="*/ 3175 w 438150"/>
              <a:gd name="connsiteY0" fmla="*/ 282575 h 669925"/>
              <a:gd name="connsiteX1" fmla="*/ 38100 w 438150"/>
              <a:gd name="connsiteY1" fmla="*/ 327025 h 669925"/>
              <a:gd name="connsiteX2" fmla="*/ 0 w 438150"/>
              <a:gd name="connsiteY2" fmla="*/ 625475 h 669925"/>
              <a:gd name="connsiteX3" fmla="*/ 358775 w 438150"/>
              <a:gd name="connsiteY3" fmla="*/ 669925 h 669925"/>
              <a:gd name="connsiteX4" fmla="*/ 438150 w 438150"/>
              <a:gd name="connsiteY4" fmla="*/ 50800 h 669925"/>
              <a:gd name="connsiteX5" fmla="*/ 292100 w 438150"/>
              <a:gd name="connsiteY5" fmla="*/ 25400 h 669925"/>
              <a:gd name="connsiteX6" fmla="*/ 225425 w 438150"/>
              <a:gd name="connsiteY6" fmla="*/ 0 h 669925"/>
              <a:gd name="connsiteX7" fmla="*/ 3175 w 438150"/>
              <a:gd name="connsiteY7" fmla="*/ 282575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669925">
                <a:moveTo>
                  <a:pt x="3175" y="282575"/>
                </a:moveTo>
                <a:lnTo>
                  <a:pt x="38100" y="327025"/>
                </a:lnTo>
                <a:lnTo>
                  <a:pt x="0" y="625475"/>
                </a:lnTo>
                <a:lnTo>
                  <a:pt x="358775" y="669925"/>
                </a:lnTo>
                <a:lnTo>
                  <a:pt x="438150" y="50800"/>
                </a:lnTo>
                <a:lnTo>
                  <a:pt x="292100" y="25400"/>
                </a:lnTo>
                <a:lnTo>
                  <a:pt x="225425" y="0"/>
                </a:lnTo>
                <a:lnTo>
                  <a:pt x="3175" y="2825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35E8CACF-D940-1EFD-5655-DB395CF3F2B7}"/>
              </a:ext>
            </a:extLst>
          </p:cNvPr>
          <p:cNvSpPr/>
          <p:nvPr/>
        </p:nvSpPr>
        <p:spPr>
          <a:xfrm rot="19686125">
            <a:off x="2881732" y="828601"/>
            <a:ext cx="705205" cy="1202316"/>
          </a:xfrm>
          <a:custGeom>
            <a:avLst/>
            <a:gdLst>
              <a:gd name="connsiteX0" fmla="*/ 79375 w 387350"/>
              <a:gd name="connsiteY0" fmla="*/ 0 h 660400"/>
              <a:gd name="connsiteX1" fmla="*/ 387350 w 387350"/>
              <a:gd name="connsiteY1" fmla="*/ 31750 h 660400"/>
              <a:gd name="connsiteX2" fmla="*/ 323850 w 387350"/>
              <a:gd name="connsiteY2" fmla="*/ 660400 h 660400"/>
              <a:gd name="connsiteX3" fmla="*/ 0 w 387350"/>
              <a:gd name="connsiteY3" fmla="*/ 622300 h 660400"/>
              <a:gd name="connsiteX4" fmla="*/ 79375 w 387350"/>
              <a:gd name="connsiteY4" fmla="*/ 0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660400">
                <a:moveTo>
                  <a:pt x="79375" y="0"/>
                </a:moveTo>
                <a:lnTo>
                  <a:pt x="387350" y="31750"/>
                </a:lnTo>
                <a:lnTo>
                  <a:pt x="323850" y="660400"/>
                </a:lnTo>
                <a:lnTo>
                  <a:pt x="0" y="622300"/>
                </a:lnTo>
                <a:lnTo>
                  <a:pt x="793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7F145547-8FEC-F7C2-5F30-15BC8FC65BBA}"/>
              </a:ext>
            </a:extLst>
          </p:cNvPr>
          <p:cNvSpPr/>
          <p:nvPr/>
        </p:nvSpPr>
        <p:spPr>
          <a:xfrm rot="19686125">
            <a:off x="2165160" y="2684215"/>
            <a:ext cx="271677" cy="606938"/>
          </a:xfrm>
          <a:custGeom>
            <a:avLst/>
            <a:gdLst>
              <a:gd name="connsiteX0" fmla="*/ 149225 w 149225"/>
              <a:gd name="connsiteY0" fmla="*/ 15875 h 333375"/>
              <a:gd name="connsiteX1" fmla="*/ 127000 w 149225"/>
              <a:gd name="connsiteY1" fmla="*/ 333375 h 333375"/>
              <a:gd name="connsiteX2" fmla="*/ 0 w 149225"/>
              <a:gd name="connsiteY2" fmla="*/ 314325 h 333375"/>
              <a:gd name="connsiteX3" fmla="*/ 69850 w 149225"/>
              <a:gd name="connsiteY3" fmla="*/ 0 h 333375"/>
              <a:gd name="connsiteX4" fmla="*/ 149225 w 149225"/>
              <a:gd name="connsiteY4" fmla="*/ 158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25" h="333375">
                <a:moveTo>
                  <a:pt x="149225" y="15875"/>
                </a:moveTo>
                <a:lnTo>
                  <a:pt x="127000" y="333375"/>
                </a:lnTo>
                <a:lnTo>
                  <a:pt x="0" y="314325"/>
                </a:lnTo>
                <a:lnTo>
                  <a:pt x="69850" y="0"/>
                </a:lnTo>
                <a:lnTo>
                  <a:pt x="149225" y="158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49193C04-CBE0-39F7-DCDB-46C111C58997}"/>
              </a:ext>
            </a:extLst>
          </p:cNvPr>
          <p:cNvSpPr/>
          <p:nvPr/>
        </p:nvSpPr>
        <p:spPr>
          <a:xfrm rot="19686125">
            <a:off x="2351637" y="3281631"/>
            <a:ext cx="445088" cy="815032"/>
          </a:xfrm>
          <a:custGeom>
            <a:avLst/>
            <a:gdLst>
              <a:gd name="connsiteX0" fmla="*/ 104775 w 244475"/>
              <a:gd name="connsiteY0" fmla="*/ 0 h 447675"/>
              <a:gd name="connsiteX1" fmla="*/ 244475 w 244475"/>
              <a:gd name="connsiteY1" fmla="*/ 38100 h 447675"/>
              <a:gd name="connsiteX2" fmla="*/ 196850 w 244475"/>
              <a:gd name="connsiteY2" fmla="*/ 447675 h 447675"/>
              <a:gd name="connsiteX3" fmla="*/ 0 w 244475"/>
              <a:gd name="connsiteY3" fmla="*/ 419100 h 447675"/>
              <a:gd name="connsiteX4" fmla="*/ 104775 w 244475"/>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447675">
                <a:moveTo>
                  <a:pt x="104775" y="0"/>
                </a:moveTo>
                <a:lnTo>
                  <a:pt x="244475" y="38100"/>
                </a:lnTo>
                <a:lnTo>
                  <a:pt x="196850" y="447675"/>
                </a:lnTo>
                <a:lnTo>
                  <a:pt x="0" y="419100"/>
                </a:lnTo>
                <a:lnTo>
                  <a:pt x="1047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D8D7836-1C13-BD84-FCC6-D9825A9A29FA}"/>
              </a:ext>
            </a:extLst>
          </p:cNvPr>
          <p:cNvSpPr/>
          <p:nvPr/>
        </p:nvSpPr>
        <p:spPr>
          <a:xfrm rot="19686125">
            <a:off x="2607934" y="4106000"/>
            <a:ext cx="606938" cy="884396"/>
          </a:xfrm>
          <a:custGeom>
            <a:avLst/>
            <a:gdLst>
              <a:gd name="connsiteX0" fmla="*/ 130175 w 333375"/>
              <a:gd name="connsiteY0" fmla="*/ 0 h 485775"/>
              <a:gd name="connsiteX1" fmla="*/ 333375 w 333375"/>
              <a:gd name="connsiteY1" fmla="*/ 19050 h 485775"/>
              <a:gd name="connsiteX2" fmla="*/ 292100 w 333375"/>
              <a:gd name="connsiteY2" fmla="*/ 485775 h 485775"/>
              <a:gd name="connsiteX3" fmla="*/ 0 w 333375"/>
              <a:gd name="connsiteY3" fmla="*/ 469900 h 485775"/>
              <a:gd name="connsiteX4" fmla="*/ 130175 w 333375"/>
              <a:gd name="connsiteY4" fmla="*/ 0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485775">
                <a:moveTo>
                  <a:pt x="130175" y="0"/>
                </a:moveTo>
                <a:lnTo>
                  <a:pt x="333375" y="19050"/>
                </a:lnTo>
                <a:lnTo>
                  <a:pt x="292100" y="485775"/>
                </a:lnTo>
                <a:lnTo>
                  <a:pt x="0" y="469900"/>
                </a:lnTo>
                <a:lnTo>
                  <a:pt x="1301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ABCE4795-632B-0D82-279D-A233F7F4E0D7}"/>
              </a:ext>
            </a:extLst>
          </p:cNvPr>
          <p:cNvSpPr/>
          <p:nvPr/>
        </p:nvSpPr>
        <p:spPr>
          <a:xfrm rot="19686125">
            <a:off x="2903733" y="4999180"/>
            <a:ext cx="809251" cy="1150293"/>
          </a:xfrm>
          <a:custGeom>
            <a:avLst/>
            <a:gdLst>
              <a:gd name="connsiteX0" fmla="*/ 158750 w 444500"/>
              <a:gd name="connsiteY0" fmla="*/ 0 h 631825"/>
              <a:gd name="connsiteX1" fmla="*/ 444500 w 444500"/>
              <a:gd name="connsiteY1" fmla="*/ 31750 h 631825"/>
              <a:gd name="connsiteX2" fmla="*/ 390525 w 444500"/>
              <a:gd name="connsiteY2" fmla="*/ 631825 h 631825"/>
              <a:gd name="connsiteX3" fmla="*/ 0 w 444500"/>
              <a:gd name="connsiteY3" fmla="*/ 603250 h 631825"/>
              <a:gd name="connsiteX4" fmla="*/ 158750 w 444500"/>
              <a:gd name="connsiteY4" fmla="*/ 0 h 63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631825">
                <a:moveTo>
                  <a:pt x="158750" y="0"/>
                </a:moveTo>
                <a:lnTo>
                  <a:pt x="444500" y="31750"/>
                </a:lnTo>
                <a:lnTo>
                  <a:pt x="390525" y="631825"/>
                </a:lnTo>
                <a:lnTo>
                  <a:pt x="0" y="603250"/>
                </a:lnTo>
                <a:lnTo>
                  <a:pt x="158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B1732AA5-CF13-2540-F428-0B0C5027DF79}"/>
              </a:ext>
            </a:extLst>
          </p:cNvPr>
          <p:cNvSpPr/>
          <p:nvPr/>
        </p:nvSpPr>
        <p:spPr>
          <a:xfrm rot="19686125">
            <a:off x="3145784" y="6152148"/>
            <a:ext cx="1150293" cy="1231218"/>
          </a:xfrm>
          <a:custGeom>
            <a:avLst/>
            <a:gdLst>
              <a:gd name="connsiteX0" fmla="*/ 241300 w 631825"/>
              <a:gd name="connsiteY0" fmla="*/ 0 h 676275"/>
              <a:gd name="connsiteX1" fmla="*/ 631825 w 631825"/>
              <a:gd name="connsiteY1" fmla="*/ 44450 h 676275"/>
              <a:gd name="connsiteX2" fmla="*/ 568325 w 631825"/>
              <a:gd name="connsiteY2" fmla="*/ 676275 h 676275"/>
              <a:gd name="connsiteX3" fmla="*/ 0 w 631825"/>
              <a:gd name="connsiteY3" fmla="*/ 622300 h 676275"/>
              <a:gd name="connsiteX4" fmla="*/ 85725 w 631825"/>
              <a:gd name="connsiteY4" fmla="*/ 466725 h 676275"/>
              <a:gd name="connsiteX5" fmla="*/ 149225 w 631825"/>
              <a:gd name="connsiteY5" fmla="*/ 263525 h 676275"/>
              <a:gd name="connsiteX6" fmla="*/ 241300 w 631825"/>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76275">
                <a:moveTo>
                  <a:pt x="241300" y="0"/>
                </a:moveTo>
                <a:lnTo>
                  <a:pt x="631825" y="44450"/>
                </a:lnTo>
                <a:lnTo>
                  <a:pt x="568325" y="676275"/>
                </a:lnTo>
                <a:lnTo>
                  <a:pt x="0" y="622300"/>
                </a:lnTo>
                <a:lnTo>
                  <a:pt x="85725" y="466725"/>
                </a:lnTo>
                <a:lnTo>
                  <a:pt x="149225" y="263525"/>
                </a:lnTo>
                <a:lnTo>
                  <a:pt x="241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D9B0870-86ED-9763-34F5-6B55B58F605B}"/>
              </a:ext>
            </a:extLst>
          </p:cNvPr>
          <p:cNvSpPr/>
          <p:nvPr/>
        </p:nvSpPr>
        <p:spPr>
          <a:xfrm rot="19686125">
            <a:off x="2766055" y="7515840"/>
            <a:ext cx="2526020" cy="2491337"/>
          </a:xfrm>
          <a:custGeom>
            <a:avLst/>
            <a:gdLst>
              <a:gd name="connsiteX0" fmla="*/ 809625 w 1387475"/>
              <a:gd name="connsiteY0" fmla="*/ 0 h 1368425"/>
              <a:gd name="connsiteX1" fmla="*/ 1387475 w 1387475"/>
              <a:gd name="connsiteY1" fmla="*/ 57150 h 1368425"/>
              <a:gd name="connsiteX2" fmla="*/ 1241425 w 1387475"/>
              <a:gd name="connsiteY2" fmla="*/ 1368425 h 1368425"/>
              <a:gd name="connsiteX3" fmla="*/ 0 w 1387475"/>
              <a:gd name="connsiteY3" fmla="*/ 1368425 h 1368425"/>
              <a:gd name="connsiteX4" fmla="*/ 98425 w 1387475"/>
              <a:gd name="connsiteY4" fmla="*/ 1235075 h 1368425"/>
              <a:gd name="connsiteX5" fmla="*/ 282575 w 1387475"/>
              <a:gd name="connsiteY5" fmla="*/ 984250 h 1368425"/>
              <a:gd name="connsiteX6" fmla="*/ 498475 w 1387475"/>
              <a:gd name="connsiteY6" fmla="*/ 596900 h 1368425"/>
              <a:gd name="connsiteX7" fmla="*/ 692150 w 1387475"/>
              <a:gd name="connsiteY7" fmla="*/ 247650 h 1368425"/>
              <a:gd name="connsiteX8" fmla="*/ 809625 w 1387475"/>
              <a:gd name="connsiteY8"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475" h="1368425">
                <a:moveTo>
                  <a:pt x="809625" y="0"/>
                </a:moveTo>
                <a:lnTo>
                  <a:pt x="1387475" y="57150"/>
                </a:lnTo>
                <a:lnTo>
                  <a:pt x="1241425" y="1368425"/>
                </a:lnTo>
                <a:lnTo>
                  <a:pt x="0" y="1368425"/>
                </a:lnTo>
                <a:lnTo>
                  <a:pt x="98425" y="1235075"/>
                </a:lnTo>
                <a:lnTo>
                  <a:pt x="282575" y="984250"/>
                </a:lnTo>
                <a:lnTo>
                  <a:pt x="498475" y="596900"/>
                </a:lnTo>
                <a:lnTo>
                  <a:pt x="692150" y="247650"/>
                </a:lnTo>
                <a:lnTo>
                  <a:pt x="809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C64F8156-4AAD-F95B-8CF7-81D878128B47}"/>
              </a:ext>
            </a:extLst>
          </p:cNvPr>
          <p:cNvSpPr/>
          <p:nvPr/>
        </p:nvSpPr>
        <p:spPr>
          <a:xfrm rot="19686125">
            <a:off x="2743905" y="2177689"/>
            <a:ext cx="1433531" cy="2491337"/>
          </a:xfrm>
          <a:custGeom>
            <a:avLst/>
            <a:gdLst>
              <a:gd name="connsiteX0" fmla="*/ 114300 w 787400"/>
              <a:gd name="connsiteY0" fmla="*/ 0 h 1368425"/>
              <a:gd name="connsiteX1" fmla="*/ 787400 w 787400"/>
              <a:gd name="connsiteY1" fmla="*/ 82550 h 1368425"/>
              <a:gd name="connsiteX2" fmla="*/ 631825 w 787400"/>
              <a:gd name="connsiteY2" fmla="*/ 1368425 h 1368425"/>
              <a:gd name="connsiteX3" fmla="*/ 0 w 787400"/>
              <a:gd name="connsiteY3" fmla="*/ 1314450 h 1368425"/>
              <a:gd name="connsiteX4" fmla="*/ 25400 w 787400"/>
              <a:gd name="connsiteY4" fmla="*/ 946150 h 1368425"/>
              <a:gd name="connsiteX5" fmla="*/ 149225 w 787400"/>
              <a:gd name="connsiteY5" fmla="*/ 962025 h 1368425"/>
              <a:gd name="connsiteX6" fmla="*/ 282575 w 787400"/>
              <a:gd name="connsiteY6" fmla="*/ 933450 h 1368425"/>
              <a:gd name="connsiteX7" fmla="*/ 320675 w 787400"/>
              <a:gd name="connsiteY7" fmla="*/ 838200 h 1368425"/>
              <a:gd name="connsiteX8" fmla="*/ 292100 w 787400"/>
              <a:gd name="connsiteY8" fmla="*/ 752475 h 1368425"/>
              <a:gd name="connsiteX9" fmla="*/ 244475 w 787400"/>
              <a:gd name="connsiteY9" fmla="*/ 676275 h 1368425"/>
              <a:gd name="connsiteX10" fmla="*/ 165100 w 787400"/>
              <a:gd name="connsiteY10" fmla="*/ 650875 h 1368425"/>
              <a:gd name="connsiteX11" fmla="*/ 69850 w 787400"/>
              <a:gd name="connsiteY11" fmla="*/ 650875 h 1368425"/>
              <a:gd name="connsiteX12" fmla="*/ 50800 w 787400"/>
              <a:gd name="connsiteY12" fmla="*/ 650875 h 1368425"/>
              <a:gd name="connsiteX13" fmla="*/ 114300 w 787400"/>
              <a:gd name="connsiteY13"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400" h="1368425">
                <a:moveTo>
                  <a:pt x="114300" y="0"/>
                </a:moveTo>
                <a:lnTo>
                  <a:pt x="787400" y="82550"/>
                </a:lnTo>
                <a:lnTo>
                  <a:pt x="631825" y="1368425"/>
                </a:lnTo>
                <a:lnTo>
                  <a:pt x="0" y="1314450"/>
                </a:lnTo>
                <a:lnTo>
                  <a:pt x="25400" y="946150"/>
                </a:lnTo>
                <a:lnTo>
                  <a:pt x="149225" y="962025"/>
                </a:lnTo>
                <a:lnTo>
                  <a:pt x="282575" y="933450"/>
                </a:lnTo>
                <a:lnTo>
                  <a:pt x="320675" y="838200"/>
                </a:lnTo>
                <a:lnTo>
                  <a:pt x="292100" y="752475"/>
                </a:lnTo>
                <a:lnTo>
                  <a:pt x="244475" y="676275"/>
                </a:lnTo>
                <a:lnTo>
                  <a:pt x="165100" y="650875"/>
                </a:lnTo>
                <a:lnTo>
                  <a:pt x="69850" y="650875"/>
                </a:lnTo>
                <a:lnTo>
                  <a:pt x="50800" y="650875"/>
                </a:lnTo>
                <a:lnTo>
                  <a:pt x="114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64BD6617-9BDE-66F0-F493-5CC0DDBA2A65}"/>
              </a:ext>
            </a:extLst>
          </p:cNvPr>
          <p:cNvSpPr/>
          <p:nvPr/>
        </p:nvSpPr>
        <p:spPr>
          <a:xfrm rot="19686125">
            <a:off x="2984988" y="3651387"/>
            <a:ext cx="427747" cy="387284"/>
          </a:xfrm>
          <a:custGeom>
            <a:avLst/>
            <a:gdLst>
              <a:gd name="connsiteX0" fmla="*/ 19050 w 234950"/>
              <a:gd name="connsiteY0" fmla="*/ 0 h 212725"/>
              <a:gd name="connsiteX1" fmla="*/ 171450 w 234950"/>
              <a:gd name="connsiteY1" fmla="*/ 15875 h 212725"/>
              <a:gd name="connsiteX2" fmla="*/ 234950 w 234950"/>
              <a:gd name="connsiteY2" fmla="*/ 95250 h 212725"/>
              <a:gd name="connsiteX3" fmla="*/ 228600 w 234950"/>
              <a:gd name="connsiteY3" fmla="*/ 168275 h 212725"/>
              <a:gd name="connsiteX4" fmla="*/ 180975 w 234950"/>
              <a:gd name="connsiteY4" fmla="*/ 203200 h 212725"/>
              <a:gd name="connsiteX5" fmla="*/ 76200 w 234950"/>
              <a:gd name="connsiteY5" fmla="*/ 212725 h 212725"/>
              <a:gd name="connsiteX6" fmla="*/ 0 w 234950"/>
              <a:gd name="connsiteY6" fmla="*/ 200025 h 212725"/>
              <a:gd name="connsiteX7" fmla="*/ 19050 w 234950"/>
              <a:gd name="connsiteY7" fmla="*/ 0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50" h="212725">
                <a:moveTo>
                  <a:pt x="19050" y="0"/>
                </a:moveTo>
                <a:lnTo>
                  <a:pt x="171450" y="15875"/>
                </a:lnTo>
                <a:lnTo>
                  <a:pt x="234950" y="95250"/>
                </a:lnTo>
                <a:lnTo>
                  <a:pt x="228600" y="168275"/>
                </a:lnTo>
                <a:lnTo>
                  <a:pt x="180975" y="203200"/>
                </a:lnTo>
                <a:lnTo>
                  <a:pt x="76200" y="212725"/>
                </a:lnTo>
                <a:lnTo>
                  <a:pt x="0" y="200025"/>
                </a:lnTo>
                <a:lnTo>
                  <a:pt x="190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27A3680-5141-7E6F-5709-FAAB7BCEB74B}"/>
              </a:ext>
            </a:extLst>
          </p:cNvPr>
          <p:cNvSpPr/>
          <p:nvPr/>
        </p:nvSpPr>
        <p:spPr>
          <a:xfrm rot="19686125">
            <a:off x="3617604" y="4492027"/>
            <a:ext cx="1271680" cy="1219657"/>
          </a:xfrm>
          <a:custGeom>
            <a:avLst/>
            <a:gdLst>
              <a:gd name="connsiteX0" fmla="*/ 60325 w 698500"/>
              <a:gd name="connsiteY0" fmla="*/ 0 h 669925"/>
              <a:gd name="connsiteX1" fmla="*/ 0 w 698500"/>
              <a:gd name="connsiteY1" fmla="*/ 606425 h 669925"/>
              <a:gd name="connsiteX2" fmla="*/ 644525 w 698500"/>
              <a:gd name="connsiteY2" fmla="*/ 669925 h 669925"/>
              <a:gd name="connsiteX3" fmla="*/ 698500 w 698500"/>
              <a:gd name="connsiteY3" fmla="*/ 63500 h 669925"/>
              <a:gd name="connsiteX4" fmla="*/ 60325 w 698500"/>
              <a:gd name="connsiteY4" fmla="*/ 0 h 66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0" h="669925">
                <a:moveTo>
                  <a:pt x="60325" y="0"/>
                </a:moveTo>
                <a:lnTo>
                  <a:pt x="0" y="606425"/>
                </a:lnTo>
                <a:lnTo>
                  <a:pt x="644525" y="669925"/>
                </a:lnTo>
                <a:lnTo>
                  <a:pt x="698500" y="63500"/>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B49949-2D62-9D42-D807-F001CC2C67EB}"/>
              </a:ext>
            </a:extLst>
          </p:cNvPr>
          <p:cNvSpPr txBox="1"/>
          <p:nvPr/>
        </p:nvSpPr>
        <p:spPr>
          <a:xfrm>
            <a:off x="1919866" y="1925951"/>
            <a:ext cx="9613651" cy="1200329"/>
          </a:xfrm>
          <a:prstGeom prst="rect">
            <a:avLst/>
          </a:prstGeom>
          <a:solidFill>
            <a:schemeClr val="accent4">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3399"/>
                </a:solidFill>
                <a:effectLst/>
                <a:uLnTx/>
                <a:uFillTx/>
                <a:latin typeface="Georgia" panose="02040502050405020303" pitchFamily="18" charset="0"/>
              </a:rPr>
              <a:t>Proposed Changes</a:t>
            </a:r>
          </a:p>
        </p:txBody>
      </p:sp>
    </p:spTree>
    <p:extLst>
      <p:ext uri="{BB962C8B-B14F-4D97-AF65-F5344CB8AC3E}">
        <p14:creationId xmlns:p14="http://schemas.microsoft.com/office/powerpoint/2010/main" val="380457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2525803" y="1247094"/>
            <a:ext cx="7876816" cy="17543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Times New Roman"/>
                <a:ea typeface="Calibri" panose="020F0502020204030204"/>
                <a:cs typeface="Calibri" panose="020F0502020204030204"/>
              </a:rPr>
              <a:t>Urban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3399"/>
                </a:solidFill>
                <a:latin typeface="Times New Roman"/>
                <a:ea typeface="Calibri" panose="020F0502020204030204"/>
                <a:cs typeface="Calibri" panose="020F0502020204030204"/>
              </a:rPr>
              <a:t>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3399"/>
                </a:solidFill>
                <a:latin typeface="Times New Roman"/>
                <a:ea typeface="Calibri" panose="020F0502020204030204"/>
                <a:cs typeface="Calibri" panose="020F0502020204030204"/>
              </a:rPr>
              <a:t>Boundary</a:t>
            </a:r>
            <a:endParaRPr kumimoji="0" lang="en-US" sz="3600" b="0" i="0" u="none" strike="noStrike" kern="1200" cap="none" spc="0" normalizeH="0" baseline="0" noProof="0" dirty="0">
              <a:ln>
                <a:noFill/>
              </a:ln>
              <a:solidFill>
                <a:prstClr val="black"/>
              </a:solidFill>
              <a:effectLst/>
              <a:uLnTx/>
              <a:uFillTx/>
              <a:latin typeface="Times New Roman"/>
              <a:ea typeface="+mn-ea"/>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pic>
        <p:nvPicPr>
          <p:cNvPr id="3" name="Picture 2" descr="A map of a neighborhood&#10;&#10;Description automatically generated">
            <a:extLst>
              <a:ext uri="{FF2B5EF4-FFF2-40B4-BE49-F238E27FC236}">
                <a16:creationId xmlns:a16="http://schemas.microsoft.com/office/drawing/2014/main" id="{F6F85FFF-0779-867D-3947-462F94D18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759" y="26210"/>
            <a:ext cx="4992664" cy="6461094"/>
          </a:xfrm>
          <a:prstGeom prst="rect">
            <a:avLst/>
          </a:prstGeom>
        </p:spPr>
      </p:pic>
    </p:spTree>
    <p:extLst>
      <p:ext uri="{BB962C8B-B14F-4D97-AF65-F5344CB8AC3E}">
        <p14:creationId xmlns:p14="http://schemas.microsoft.com/office/powerpoint/2010/main" val="205655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182506" y="1607400"/>
            <a:ext cx="7876816" cy="48936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Changes from 2017 Comp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Major expansion to the Urban Service Boundary</a:t>
            </a:r>
          </a:p>
          <a:p>
            <a:pPr marL="1028700" lvl="1" indent="-571500">
              <a:buFont typeface="Arial" panose="020B0604020202020204" pitchFamily="34" charset="0"/>
              <a:buChar char="•"/>
            </a:pPr>
            <a:r>
              <a:rPr kumimoji="0" lang="en-US" sz="24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Mix of adding new</a:t>
            </a:r>
            <a:r>
              <a:rPr lang="en-US" sz="2400" dirty="0">
                <a:solidFill>
                  <a:srgbClr val="003399"/>
                </a:solidFill>
                <a:latin typeface="Georgia" panose="02040502050405020303" pitchFamily="18" charset="0"/>
                <a:ea typeface="Calibri" panose="020F0502020204030204"/>
                <a:cs typeface="Calibri" panose="020F0502020204030204"/>
              </a:rPr>
              <a:t>, undeveloped land and a better representation of current and future utility expansion. </a:t>
            </a:r>
            <a:r>
              <a:rPr kumimoji="0" lang="en-US" sz="24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 </a:t>
            </a:r>
          </a:p>
          <a:p>
            <a:pPr marL="1028700" lvl="1" indent="-571500">
              <a:buFont typeface="Arial" panose="020B0604020202020204" pitchFamily="34" charset="0"/>
              <a:buChar char="•"/>
            </a:pPr>
            <a:r>
              <a:rPr lang="en-US" sz="2400" dirty="0">
                <a:solidFill>
                  <a:srgbClr val="003399"/>
                </a:solidFill>
                <a:latin typeface="Georgia" panose="02040502050405020303" pitchFamily="18" charset="0"/>
                <a:ea typeface="Calibri" panose="020F0502020204030204"/>
                <a:cs typeface="Calibri" panose="020F0502020204030204"/>
              </a:rPr>
              <a:t>Most of the addition will be for residential growth, with some industrial, commercial, and mixed-use developments</a:t>
            </a: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imes New Roman"/>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a:ea typeface="+mn-ea"/>
                <a:cs typeface="Arial"/>
              </a:rPr>
              <a:t>				</a:t>
            </a:r>
            <a:endParaRPr kumimoji="0" lang="en-US" sz="3600" b="0" i="0" u="none" strike="noStrike" kern="1200" cap="none" spc="0" normalizeH="0" baseline="0" noProof="0" dirty="0">
              <a:ln>
                <a:noFill/>
              </a:ln>
              <a:solidFill>
                <a:prstClr val="black"/>
              </a:solidFill>
              <a:effectLst/>
              <a:uLnTx/>
              <a:uFillTx/>
              <a:latin typeface="Times New Roman"/>
              <a:ea typeface="+mn-ea"/>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143001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352928" y="126251"/>
            <a:ext cx="7876816"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Downtown Updates</a:t>
            </a: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pic>
        <p:nvPicPr>
          <p:cNvPr id="13" name="Picture 12" descr="A map of a neighborhood&#10;&#10;Description automatically generated">
            <a:extLst>
              <a:ext uri="{FF2B5EF4-FFF2-40B4-BE49-F238E27FC236}">
                <a16:creationId xmlns:a16="http://schemas.microsoft.com/office/drawing/2014/main" id="{C34342F4-BB73-A435-74DE-57AC2F2B1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962" y="755576"/>
            <a:ext cx="4702369" cy="6085418"/>
          </a:xfrm>
          <a:prstGeom prst="rect">
            <a:avLst/>
          </a:prstGeom>
        </p:spPr>
      </p:pic>
      <p:pic>
        <p:nvPicPr>
          <p:cNvPr id="15" name="Picture 14" descr="A map of a neighborhood&#10;&#10;Description automatically generated">
            <a:extLst>
              <a:ext uri="{FF2B5EF4-FFF2-40B4-BE49-F238E27FC236}">
                <a16:creationId xmlns:a16="http://schemas.microsoft.com/office/drawing/2014/main" id="{4CE0555E-3453-ADEF-0362-CEDDCE966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646" y="722680"/>
            <a:ext cx="4715510" cy="6102424"/>
          </a:xfrm>
          <a:prstGeom prst="rect">
            <a:avLst/>
          </a:prstGeom>
        </p:spPr>
      </p:pic>
    </p:spTree>
    <p:extLst>
      <p:ext uri="{BB962C8B-B14F-4D97-AF65-F5344CB8AC3E}">
        <p14:creationId xmlns:p14="http://schemas.microsoft.com/office/powerpoint/2010/main" val="211290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182506" y="1607400"/>
            <a:ext cx="7876816" cy="39087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Downtown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Expansion of what is considered “downtown” for future planning.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Removal of industrial future land uses.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Inclusion of mixed-use development for increased </a:t>
            </a:r>
            <a:r>
              <a:rPr lang="en-US" sz="2000" dirty="0">
                <a:solidFill>
                  <a:srgbClr val="003399"/>
                </a:solidFill>
                <a:latin typeface="Georgia" panose="02040502050405020303" pitchFamily="18" charset="0"/>
                <a:ea typeface="Calibri" panose="020F0502020204030204"/>
                <a:cs typeface="Calibri" panose="020F0502020204030204"/>
              </a:rPr>
              <a:t>development flexibility. </a:t>
            </a:r>
            <a:endPar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a:rPr>
              <a:t>		</a:t>
            </a:r>
            <a:r>
              <a:rPr kumimoji="0" lang="en-US" sz="3600" b="0" i="0" u="none" strike="noStrike" kern="1200" cap="none" spc="0" normalizeH="0" baseline="0" noProof="0" dirty="0">
                <a:ln>
                  <a:noFill/>
                </a:ln>
                <a:solidFill>
                  <a:srgbClr val="000000"/>
                </a:solidFill>
                <a:effectLst/>
                <a:uLnTx/>
                <a:uFillTx/>
                <a:latin typeface="Times New Roman"/>
                <a:ea typeface="+mn-ea"/>
                <a:cs typeface="Arial"/>
              </a:rPr>
              <a:t>		</a:t>
            </a:r>
            <a:endParaRPr kumimoji="0" lang="en-US" sz="3600" b="0" i="0" u="none" strike="noStrike" kern="1200" cap="none" spc="0" normalizeH="0" baseline="0" noProof="0" dirty="0">
              <a:ln>
                <a:noFill/>
              </a:ln>
              <a:solidFill>
                <a:prstClr val="black"/>
              </a:solidFill>
              <a:effectLst/>
              <a:uLnTx/>
              <a:uFillTx/>
              <a:latin typeface="Times New Roman"/>
              <a:ea typeface="+mn-ea"/>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154899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228790" y="141343"/>
            <a:ext cx="7876816"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Times New Roman"/>
                <a:ea typeface="Calibri" panose="020F0502020204030204"/>
                <a:cs typeface="Calibri" panose="020F0502020204030204"/>
              </a:rPr>
              <a:t>Land Use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3399"/>
                </a:solidFill>
                <a:latin typeface="Times New Roman"/>
                <a:ea typeface="Calibri" panose="020F0502020204030204"/>
                <a:cs typeface="Calibri" panose="020F0502020204030204"/>
              </a:rPr>
              <a:t>USB</a:t>
            </a:r>
            <a:endParaRPr kumimoji="0" lang="en-US" sz="3600" b="0" i="0" u="none" strike="noStrike" kern="1200" cap="none" spc="0" normalizeH="0" baseline="0" noProof="0" dirty="0">
              <a:ln>
                <a:noFill/>
              </a:ln>
              <a:solidFill>
                <a:srgbClr val="003399"/>
              </a:solidFill>
              <a:effectLst/>
              <a:uLnTx/>
              <a:uFillTx/>
              <a:latin typeface="Times New Roman"/>
              <a:ea typeface="Calibri" panose="020F0502020204030204"/>
              <a:cs typeface="Calibri" panose="020F0502020204030204"/>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pic>
        <p:nvPicPr>
          <p:cNvPr id="6" name="Picture 5" descr="A map of a city&#10;&#10;Description automatically generated">
            <a:extLst>
              <a:ext uri="{FF2B5EF4-FFF2-40B4-BE49-F238E27FC236}">
                <a16:creationId xmlns:a16="http://schemas.microsoft.com/office/drawing/2014/main" id="{D55DD299-0E9A-72E0-6A4A-843575550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039" y="135730"/>
            <a:ext cx="5116099" cy="6620834"/>
          </a:xfrm>
          <a:prstGeom prst="rect">
            <a:avLst/>
          </a:prstGeom>
        </p:spPr>
      </p:pic>
    </p:spTree>
    <p:extLst>
      <p:ext uri="{BB962C8B-B14F-4D97-AF65-F5344CB8AC3E}">
        <p14:creationId xmlns:p14="http://schemas.microsoft.com/office/powerpoint/2010/main" val="223909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2981049" y="1192231"/>
            <a:ext cx="7876816" cy="572464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Proposed Land Use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151 corridor is a low-density residential area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Matching 127 development with Franklin County</a:t>
            </a:r>
          </a:p>
          <a:p>
            <a:pPr marL="1028700" lvl="1" indent="-571500">
              <a:buFont typeface="Arial" panose="020B0604020202020204" pitchFamily="34" charset="0"/>
              <a:buChar char="•"/>
              <a:defRPr/>
            </a:pPr>
            <a:r>
              <a:rPr lang="en-US" sz="2000" dirty="0">
                <a:solidFill>
                  <a:srgbClr val="003399"/>
                </a:solidFill>
                <a:latin typeface="Georgia" panose="02040502050405020303" pitchFamily="18" charset="0"/>
                <a:ea typeface="Calibri" panose="020F0502020204030204"/>
                <a:cs typeface="Calibri" panose="020F0502020204030204"/>
              </a:rPr>
              <a:t>Utility expansion</a:t>
            </a:r>
          </a:p>
          <a:p>
            <a:pPr marL="1028700" lvl="1" indent="-571500">
              <a:buFont typeface="Arial" panose="020B0604020202020204" pitchFamily="34" charset="0"/>
              <a:buChar char="•"/>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Kentucky Bourbon Trail – rural character and entrance to the community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Expanding industrial use surrounding Florida Tile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Added mixed-use as a way to be more flexible with development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Major expansion of residential development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a:rPr>
              <a:t>				</a:t>
            </a: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276021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9AB240C0-228E-F293-2D7F-135D69814889}"/>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B5B012-1D1F-DFF1-DF8A-830D7B010767}"/>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A09788E-E78F-6BF6-8837-35FAACD8E567}"/>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A459AA1-EC9E-420A-FD2C-F5CEDBC085C2}"/>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887B819-A12C-7316-AC31-83900350F537}"/>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3BD7636-8ED4-3B56-A6F4-84CCBA1E84F2}"/>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551614-EB35-A1FA-8C8E-C7B211258526}"/>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4BAA8D7-5F85-63F8-642A-18153CF0AF4B}"/>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3E5B74C-4B4C-4DD4-5189-FD83DF31F0CF}"/>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2F88B11-A97F-120C-9AA4-EC3D3E3B02D1}"/>
              </a:ext>
            </a:extLst>
          </p:cNvPr>
          <p:cNvSpPr/>
          <p:nvPr/>
        </p:nvSpPr>
        <p:spPr>
          <a:xfrm rot="19686125">
            <a:off x="-601538" y="-2268056"/>
            <a:ext cx="2687870" cy="1690758"/>
          </a:xfrm>
          <a:custGeom>
            <a:avLst/>
            <a:gdLst>
              <a:gd name="connsiteX0" fmla="*/ 73819 w 1476375"/>
              <a:gd name="connsiteY0" fmla="*/ 0 h 928688"/>
              <a:gd name="connsiteX1" fmla="*/ 0 w 1476375"/>
              <a:gd name="connsiteY1" fmla="*/ 804863 h 928688"/>
              <a:gd name="connsiteX2" fmla="*/ 1297781 w 1476375"/>
              <a:gd name="connsiteY2" fmla="*/ 928688 h 928688"/>
              <a:gd name="connsiteX3" fmla="*/ 1414462 w 1476375"/>
              <a:gd name="connsiteY3" fmla="*/ 771525 h 928688"/>
              <a:gd name="connsiteX4" fmla="*/ 1428750 w 1476375"/>
              <a:gd name="connsiteY4" fmla="*/ 531019 h 928688"/>
              <a:gd name="connsiteX5" fmla="*/ 1438275 w 1476375"/>
              <a:gd name="connsiteY5" fmla="*/ 414338 h 928688"/>
              <a:gd name="connsiteX6" fmla="*/ 1476375 w 1476375"/>
              <a:gd name="connsiteY6" fmla="*/ 309563 h 928688"/>
              <a:gd name="connsiteX7" fmla="*/ 73819 w 1476375"/>
              <a:gd name="connsiteY7"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375" h="928688">
                <a:moveTo>
                  <a:pt x="73819" y="0"/>
                </a:moveTo>
                <a:lnTo>
                  <a:pt x="0" y="804863"/>
                </a:lnTo>
                <a:lnTo>
                  <a:pt x="1297781" y="928688"/>
                </a:lnTo>
                <a:lnTo>
                  <a:pt x="1414462" y="771525"/>
                </a:lnTo>
                <a:lnTo>
                  <a:pt x="1428750" y="531019"/>
                </a:lnTo>
                <a:lnTo>
                  <a:pt x="1438275" y="414338"/>
                </a:lnTo>
                <a:lnTo>
                  <a:pt x="1476375" y="309563"/>
                </a:lnTo>
                <a:lnTo>
                  <a:pt x="73819"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609485A-9935-01AA-45CA-5CA0B9D4BBE5}"/>
              </a:ext>
            </a:extLst>
          </p:cNvPr>
          <p:cNvSpPr/>
          <p:nvPr/>
        </p:nvSpPr>
        <p:spPr>
          <a:xfrm rot="19686125">
            <a:off x="-221934" y="-2469455"/>
            <a:ext cx="2132955" cy="485553"/>
          </a:xfrm>
          <a:custGeom>
            <a:avLst/>
            <a:gdLst>
              <a:gd name="connsiteX0" fmla="*/ 7144 w 1171575"/>
              <a:gd name="connsiteY0" fmla="*/ 2382 h 266701"/>
              <a:gd name="connsiteX1" fmla="*/ 0 w 1171575"/>
              <a:gd name="connsiteY1" fmla="*/ 40482 h 266701"/>
              <a:gd name="connsiteX2" fmla="*/ 1057275 w 1171575"/>
              <a:gd name="connsiteY2" fmla="*/ 266701 h 266701"/>
              <a:gd name="connsiteX3" fmla="*/ 1171575 w 1171575"/>
              <a:gd name="connsiteY3" fmla="*/ 0 h 266701"/>
              <a:gd name="connsiteX4" fmla="*/ 7144 w 1171575"/>
              <a:gd name="connsiteY4" fmla="*/ 2382 h 26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266701">
                <a:moveTo>
                  <a:pt x="7144" y="2382"/>
                </a:moveTo>
                <a:lnTo>
                  <a:pt x="0" y="40482"/>
                </a:lnTo>
                <a:lnTo>
                  <a:pt x="1057275" y="266701"/>
                </a:lnTo>
                <a:lnTo>
                  <a:pt x="1171575" y="0"/>
                </a:lnTo>
                <a:lnTo>
                  <a:pt x="7144"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62AAD9-23E9-8805-5A21-4397F7308FE3}"/>
              </a:ext>
            </a:extLst>
          </p:cNvPr>
          <p:cNvSpPr/>
          <p:nvPr/>
        </p:nvSpPr>
        <p:spPr>
          <a:xfrm rot="19686125">
            <a:off x="-474247" y="-1822245"/>
            <a:ext cx="250189" cy="99848"/>
          </a:xfrm>
          <a:custGeom>
            <a:avLst/>
            <a:gdLst>
              <a:gd name="connsiteX0" fmla="*/ 0 w 137422"/>
              <a:gd name="connsiteY0" fmla="*/ 28650 h 54844"/>
              <a:gd name="connsiteX1" fmla="*/ 0 w 137422"/>
              <a:gd name="connsiteY1" fmla="*/ 28650 h 54844"/>
              <a:gd name="connsiteX2" fmla="*/ 26194 w 137422"/>
              <a:gd name="connsiteY2" fmla="*/ 31032 h 54844"/>
              <a:gd name="connsiteX3" fmla="*/ 33338 w 137422"/>
              <a:gd name="connsiteY3" fmla="*/ 35794 h 54844"/>
              <a:gd name="connsiteX4" fmla="*/ 45244 w 137422"/>
              <a:gd name="connsiteY4" fmla="*/ 38176 h 54844"/>
              <a:gd name="connsiteX5" fmla="*/ 52388 w 137422"/>
              <a:gd name="connsiteY5" fmla="*/ 40557 h 54844"/>
              <a:gd name="connsiteX6" fmla="*/ 83344 w 137422"/>
              <a:gd name="connsiteY6" fmla="*/ 45319 h 54844"/>
              <a:gd name="connsiteX7" fmla="*/ 95250 w 137422"/>
              <a:gd name="connsiteY7" fmla="*/ 47701 h 54844"/>
              <a:gd name="connsiteX8" fmla="*/ 109538 w 137422"/>
              <a:gd name="connsiteY8" fmla="*/ 50082 h 54844"/>
              <a:gd name="connsiteX9" fmla="*/ 116682 w 137422"/>
              <a:gd name="connsiteY9" fmla="*/ 52463 h 54844"/>
              <a:gd name="connsiteX10" fmla="*/ 128588 w 137422"/>
              <a:gd name="connsiteY10" fmla="*/ 54844 h 54844"/>
              <a:gd name="connsiteX11" fmla="*/ 128588 w 137422"/>
              <a:gd name="connsiteY11" fmla="*/ 2457 h 54844"/>
              <a:gd name="connsiteX12" fmla="*/ 100013 w 137422"/>
              <a:gd name="connsiteY12" fmla="*/ 7219 h 54844"/>
              <a:gd name="connsiteX13" fmla="*/ 50007 w 137422"/>
              <a:gd name="connsiteY13" fmla="*/ 4838 h 54844"/>
              <a:gd name="connsiteX14" fmla="*/ 30957 w 137422"/>
              <a:gd name="connsiteY14" fmla="*/ 7219 h 54844"/>
              <a:gd name="connsiteX15" fmla="*/ 0 w 137422"/>
              <a:gd name="connsiteY15" fmla="*/ 28650 h 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422" h="54844">
                <a:moveTo>
                  <a:pt x="0" y="28650"/>
                </a:moveTo>
                <a:lnTo>
                  <a:pt x="0" y="28650"/>
                </a:lnTo>
                <a:cubicBezTo>
                  <a:pt x="8731" y="29444"/>
                  <a:pt x="17621" y="29195"/>
                  <a:pt x="26194" y="31032"/>
                </a:cubicBezTo>
                <a:cubicBezTo>
                  <a:pt x="28992" y="31632"/>
                  <a:pt x="30658" y="34789"/>
                  <a:pt x="33338" y="35794"/>
                </a:cubicBezTo>
                <a:cubicBezTo>
                  <a:pt x="37128" y="37215"/>
                  <a:pt x="41318" y="37194"/>
                  <a:pt x="45244" y="38176"/>
                </a:cubicBezTo>
                <a:cubicBezTo>
                  <a:pt x="47679" y="38785"/>
                  <a:pt x="49953" y="39948"/>
                  <a:pt x="52388" y="40557"/>
                </a:cubicBezTo>
                <a:cubicBezTo>
                  <a:pt x="65495" y="43834"/>
                  <a:pt x="68300" y="43004"/>
                  <a:pt x="83344" y="45319"/>
                </a:cubicBezTo>
                <a:cubicBezTo>
                  <a:pt x="87344" y="45934"/>
                  <a:pt x="91268" y="46977"/>
                  <a:pt x="95250" y="47701"/>
                </a:cubicBezTo>
                <a:cubicBezTo>
                  <a:pt x="100000" y="48565"/>
                  <a:pt x="104825" y="49035"/>
                  <a:pt x="109538" y="50082"/>
                </a:cubicBezTo>
                <a:cubicBezTo>
                  <a:pt x="111988" y="50626"/>
                  <a:pt x="114247" y="51854"/>
                  <a:pt x="116682" y="52463"/>
                </a:cubicBezTo>
                <a:cubicBezTo>
                  <a:pt x="120608" y="53445"/>
                  <a:pt x="124619" y="54050"/>
                  <a:pt x="128588" y="54844"/>
                </a:cubicBezTo>
                <a:cubicBezTo>
                  <a:pt x="134953" y="38931"/>
                  <a:pt x="144794" y="19820"/>
                  <a:pt x="128588" y="2457"/>
                </a:cubicBezTo>
                <a:cubicBezTo>
                  <a:pt x="121999" y="-4602"/>
                  <a:pt x="109538" y="5632"/>
                  <a:pt x="100013" y="7219"/>
                </a:cubicBezTo>
                <a:cubicBezTo>
                  <a:pt x="83344" y="6425"/>
                  <a:pt x="66695" y="4838"/>
                  <a:pt x="50007" y="4838"/>
                </a:cubicBezTo>
                <a:cubicBezTo>
                  <a:pt x="43608" y="4838"/>
                  <a:pt x="37253" y="6074"/>
                  <a:pt x="30957" y="7219"/>
                </a:cubicBezTo>
                <a:cubicBezTo>
                  <a:pt x="28487" y="7668"/>
                  <a:pt x="5160" y="25078"/>
                  <a:pt x="0" y="28650"/>
                </a:cubicBez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445EA26-2869-7488-FD13-0A78793D9A5E}"/>
              </a:ext>
            </a:extLst>
          </p:cNvPr>
          <p:cNvSpPr/>
          <p:nvPr/>
        </p:nvSpPr>
        <p:spPr>
          <a:xfrm rot="19686125">
            <a:off x="1610893" y="-3565634"/>
            <a:ext cx="2562147" cy="2488448"/>
          </a:xfrm>
          <a:custGeom>
            <a:avLst/>
            <a:gdLst>
              <a:gd name="connsiteX0" fmla="*/ 361950 w 1407319"/>
              <a:gd name="connsiteY0" fmla="*/ 2382 h 1366838"/>
              <a:gd name="connsiteX1" fmla="*/ 214313 w 1407319"/>
              <a:gd name="connsiteY1" fmla="*/ 390526 h 1366838"/>
              <a:gd name="connsiteX2" fmla="*/ 164306 w 1407319"/>
              <a:gd name="connsiteY2" fmla="*/ 792957 h 1366838"/>
              <a:gd name="connsiteX3" fmla="*/ 133350 w 1407319"/>
              <a:gd name="connsiteY3" fmla="*/ 871538 h 1366838"/>
              <a:gd name="connsiteX4" fmla="*/ 21431 w 1407319"/>
              <a:gd name="connsiteY4" fmla="*/ 1009651 h 1366838"/>
              <a:gd name="connsiteX5" fmla="*/ 0 w 1407319"/>
              <a:gd name="connsiteY5" fmla="*/ 1138238 h 1366838"/>
              <a:gd name="connsiteX6" fmla="*/ 2381 w 1407319"/>
              <a:gd name="connsiteY6" fmla="*/ 1271588 h 1366838"/>
              <a:gd name="connsiteX7" fmla="*/ 40481 w 1407319"/>
              <a:gd name="connsiteY7" fmla="*/ 1366838 h 1366838"/>
              <a:gd name="connsiteX8" fmla="*/ 1407319 w 1407319"/>
              <a:gd name="connsiteY8" fmla="*/ 0 h 1366838"/>
              <a:gd name="connsiteX9" fmla="*/ 361950 w 1407319"/>
              <a:gd name="connsiteY9" fmla="*/ 2382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7319" h="1366838">
                <a:moveTo>
                  <a:pt x="361950" y="2382"/>
                </a:moveTo>
                <a:lnTo>
                  <a:pt x="214313" y="390526"/>
                </a:lnTo>
                <a:lnTo>
                  <a:pt x="164306" y="792957"/>
                </a:lnTo>
                <a:lnTo>
                  <a:pt x="133350" y="871538"/>
                </a:lnTo>
                <a:lnTo>
                  <a:pt x="21431" y="1009651"/>
                </a:lnTo>
                <a:lnTo>
                  <a:pt x="0" y="1138238"/>
                </a:lnTo>
                <a:cubicBezTo>
                  <a:pt x="794" y="1182688"/>
                  <a:pt x="1587" y="1227138"/>
                  <a:pt x="2381" y="1271588"/>
                </a:cubicBezTo>
                <a:lnTo>
                  <a:pt x="40481" y="1366838"/>
                </a:lnTo>
                <a:lnTo>
                  <a:pt x="1407319" y="0"/>
                </a:lnTo>
                <a:lnTo>
                  <a:pt x="361950"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326A4BD-EDCC-2B21-56F0-204A0B0A30AA}"/>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A8F42AF-189F-4FFB-F6BF-4E3CF2AF1813}"/>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90D2509-DFB1-E2ED-E96C-EC620D1FFA89}"/>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74CA966-4498-C6D4-0F32-18B9F968DE40}"/>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AFF6271-F03B-50D5-8870-46AB27DB3D44}"/>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F029737-FA8F-A7A0-6CE8-1A26D0A97E3F}"/>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E552C81-4897-F2E3-2BAC-7F36D82D15E5}"/>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340E2B4-20E7-C841-B492-A373D94634C3}"/>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13EC09F-DD3F-6AA3-4B07-EBC1D02DCF6E}"/>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F810576-FB2F-0AF1-653F-BC0089CF2FD2}"/>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7860FD6-21F6-3C84-BD7B-A03C51EF2F2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6A3C2B0-756B-5E97-178A-9626C4C00AC4}"/>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F5CE1170-8078-3510-5A21-5ED9124735BE}"/>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47C395C4-2A49-B6A2-E2EF-FF4AADE9C1C8}"/>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F9B1077-ED09-3C8F-EABC-DFB4F3D38B7A}"/>
              </a:ext>
            </a:extLst>
          </p:cNvPr>
          <p:cNvSpPr/>
          <p:nvPr/>
        </p:nvSpPr>
        <p:spPr>
          <a:xfrm rot="19686125">
            <a:off x="1115911" y="7165928"/>
            <a:ext cx="1144512" cy="1236998"/>
          </a:xfrm>
          <a:custGeom>
            <a:avLst/>
            <a:gdLst>
              <a:gd name="connsiteX0" fmla="*/ 342900 w 628650"/>
              <a:gd name="connsiteY0" fmla="*/ 0 h 679450"/>
              <a:gd name="connsiteX1" fmla="*/ 396875 w 628650"/>
              <a:gd name="connsiteY1" fmla="*/ 28575 h 679450"/>
              <a:gd name="connsiteX2" fmla="*/ 628650 w 628650"/>
              <a:gd name="connsiteY2" fmla="*/ 41275 h 679450"/>
              <a:gd name="connsiteX3" fmla="*/ 565150 w 628650"/>
              <a:gd name="connsiteY3" fmla="*/ 679450 h 679450"/>
              <a:gd name="connsiteX4" fmla="*/ 0 w 628650"/>
              <a:gd name="connsiteY4" fmla="*/ 609600 h 679450"/>
              <a:gd name="connsiteX5" fmla="*/ 342900 w 628650"/>
              <a:gd name="connsiteY5" fmla="*/ 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679450">
                <a:moveTo>
                  <a:pt x="342900" y="0"/>
                </a:moveTo>
                <a:lnTo>
                  <a:pt x="396875" y="28575"/>
                </a:lnTo>
                <a:lnTo>
                  <a:pt x="628650" y="41275"/>
                </a:lnTo>
                <a:lnTo>
                  <a:pt x="565150" y="679450"/>
                </a:lnTo>
                <a:lnTo>
                  <a:pt x="0" y="609600"/>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A6DB0E-4E0C-8674-EB88-0EEABBFED481}"/>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DB39156-47D4-4FA5-6FD4-2CA87E64BF48}"/>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1CE4358-1003-67A3-2C72-B1FB21E49B3B}"/>
              </a:ext>
            </a:extLst>
          </p:cNvPr>
          <p:cNvSpPr/>
          <p:nvPr/>
        </p:nvSpPr>
        <p:spPr>
          <a:xfrm rot="19686125">
            <a:off x="1180201" y="8083912"/>
            <a:ext cx="2826599" cy="1971105"/>
          </a:xfrm>
          <a:custGeom>
            <a:avLst/>
            <a:gdLst>
              <a:gd name="connsiteX0" fmla="*/ 377825 w 1552575"/>
              <a:gd name="connsiteY0" fmla="*/ 0 h 1082675"/>
              <a:gd name="connsiteX1" fmla="*/ 0 w 1552575"/>
              <a:gd name="connsiteY1" fmla="*/ 666750 h 1082675"/>
              <a:gd name="connsiteX2" fmla="*/ 155575 w 1552575"/>
              <a:gd name="connsiteY2" fmla="*/ 723900 h 1082675"/>
              <a:gd name="connsiteX3" fmla="*/ 504825 w 1552575"/>
              <a:gd name="connsiteY3" fmla="*/ 793750 h 1082675"/>
              <a:gd name="connsiteX4" fmla="*/ 688975 w 1552575"/>
              <a:gd name="connsiteY4" fmla="*/ 835025 h 1082675"/>
              <a:gd name="connsiteX5" fmla="*/ 854075 w 1552575"/>
              <a:gd name="connsiteY5" fmla="*/ 908050 h 1082675"/>
              <a:gd name="connsiteX6" fmla="*/ 1050925 w 1552575"/>
              <a:gd name="connsiteY6" fmla="*/ 1082675 h 1082675"/>
              <a:gd name="connsiteX7" fmla="*/ 1162050 w 1552575"/>
              <a:gd name="connsiteY7" fmla="*/ 876300 h 1082675"/>
              <a:gd name="connsiteX8" fmla="*/ 1301750 w 1552575"/>
              <a:gd name="connsiteY8" fmla="*/ 625475 h 1082675"/>
              <a:gd name="connsiteX9" fmla="*/ 1400175 w 1552575"/>
              <a:gd name="connsiteY9" fmla="*/ 441325 h 1082675"/>
              <a:gd name="connsiteX10" fmla="*/ 1552575 w 1552575"/>
              <a:gd name="connsiteY10" fmla="*/ 120650 h 1082675"/>
              <a:gd name="connsiteX11" fmla="*/ 377825 w 1552575"/>
              <a:gd name="connsiteY11" fmla="*/ 0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2575" h="1082675">
                <a:moveTo>
                  <a:pt x="377825" y="0"/>
                </a:moveTo>
                <a:lnTo>
                  <a:pt x="0" y="666750"/>
                </a:lnTo>
                <a:lnTo>
                  <a:pt x="155575" y="723900"/>
                </a:lnTo>
                <a:lnTo>
                  <a:pt x="504825" y="793750"/>
                </a:lnTo>
                <a:lnTo>
                  <a:pt x="688975" y="835025"/>
                </a:lnTo>
                <a:lnTo>
                  <a:pt x="854075" y="908050"/>
                </a:lnTo>
                <a:lnTo>
                  <a:pt x="1050925" y="1082675"/>
                </a:lnTo>
                <a:lnTo>
                  <a:pt x="1162050" y="876300"/>
                </a:lnTo>
                <a:lnTo>
                  <a:pt x="1301750" y="625475"/>
                </a:lnTo>
                <a:lnTo>
                  <a:pt x="1400175" y="441325"/>
                </a:lnTo>
                <a:lnTo>
                  <a:pt x="1552575" y="120650"/>
                </a:lnTo>
                <a:lnTo>
                  <a:pt x="3778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B25E706-CC7A-46A6-55A8-F19E80067E8F}"/>
              </a:ext>
            </a:extLst>
          </p:cNvPr>
          <p:cNvSpPr/>
          <p:nvPr/>
        </p:nvSpPr>
        <p:spPr>
          <a:xfrm rot="19686125">
            <a:off x="1121799" y="9691095"/>
            <a:ext cx="2566482" cy="1421970"/>
          </a:xfrm>
          <a:custGeom>
            <a:avLst/>
            <a:gdLst>
              <a:gd name="connsiteX0" fmla="*/ 381000 w 1409700"/>
              <a:gd name="connsiteY0" fmla="*/ 0 h 781050"/>
              <a:gd name="connsiteX1" fmla="*/ 0 w 1409700"/>
              <a:gd name="connsiteY1" fmla="*/ 781050 h 781050"/>
              <a:gd name="connsiteX2" fmla="*/ 1139825 w 1409700"/>
              <a:gd name="connsiteY2" fmla="*/ 777875 h 781050"/>
              <a:gd name="connsiteX3" fmla="*/ 1409700 w 1409700"/>
              <a:gd name="connsiteY3" fmla="*/ 400050 h 781050"/>
              <a:gd name="connsiteX4" fmla="*/ 1298575 w 1409700"/>
              <a:gd name="connsiteY4" fmla="*/ 314325 h 781050"/>
              <a:gd name="connsiteX5" fmla="*/ 1196975 w 1409700"/>
              <a:gd name="connsiteY5" fmla="*/ 231775 h 781050"/>
              <a:gd name="connsiteX6" fmla="*/ 1079500 w 1409700"/>
              <a:gd name="connsiteY6" fmla="*/ 174625 h 781050"/>
              <a:gd name="connsiteX7" fmla="*/ 800100 w 1409700"/>
              <a:gd name="connsiteY7" fmla="*/ 120650 h 781050"/>
              <a:gd name="connsiteX8" fmla="*/ 558800 w 1409700"/>
              <a:gd name="connsiteY8" fmla="*/ 63500 h 781050"/>
              <a:gd name="connsiteX9" fmla="*/ 381000 w 1409700"/>
              <a:gd name="connsiteY9"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700" h="781050">
                <a:moveTo>
                  <a:pt x="381000" y="0"/>
                </a:moveTo>
                <a:lnTo>
                  <a:pt x="0" y="781050"/>
                </a:lnTo>
                <a:lnTo>
                  <a:pt x="1139825" y="777875"/>
                </a:lnTo>
                <a:lnTo>
                  <a:pt x="1409700" y="400050"/>
                </a:lnTo>
                <a:lnTo>
                  <a:pt x="1298575" y="314325"/>
                </a:lnTo>
                <a:lnTo>
                  <a:pt x="1196975" y="231775"/>
                </a:lnTo>
                <a:lnTo>
                  <a:pt x="1079500" y="174625"/>
                </a:lnTo>
                <a:lnTo>
                  <a:pt x="800100" y="120650"/>
                </a:lnTo>
                <a:lnTo>
                  <a:pt x="558800" y="63500"/>
                </a:lnTo>
                <a:lnTo>
                  <a:pt x="3810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1C45F26-8E1A-B33D-B42E-60D60AE057E2}"/>
              </a:ext>
            </a:extLst>
          </p:cNvPr>
          <p:cNvSpPr/>
          <p:nvPr/>
        </p:nvSpPr>
        <p:spPr>
          <a:xfrm rot="19686125">
            <a:off x="-7840" y="7383075"/>
            <a:ext cx="1612722" cy="1433531"/>
          </a:xfrm>
          <a:custGeom>
            <a:avLst/>
            <a:gdLst>
              <a:gd name="connsiteX0" fmla="*/ 457200 w 885825"/>
              <a:gd name="connsiteY0" fmla="*/ 0 h 787400"/>
              <a:gd name="connsiteX1" fmla="*/ 0 w 885825"/>
              <a:gd name="connsiteY1" fmla="*/ 457200 h 787400"/>
              <a:gd name="connsiteX2" fmla="*/ 301625 w 885825"/>
              <a:gd name="connsiteY2" fmla="*/ 698500 h 787400"/>
              <a:gd name="connsiteX3" fmla="*/ 381000 w 885825"/>
              <a:gd name="connsiteY3" fmla="*/ 641350 h 787400"/>
              <a:gd name="connsiteX4" fmla="*/ 558800 w 885825"/>
              <a:gd name="connsiteY4" fmla="*/ 787400 h 787400"/>
              <a:gd name="connsiteX5" fmla="*/ 885825 w 885825"/>
              <a:gd name="connsiteY5" fmla="*/ 234950 h 787400"/>
              <a:gd name="connsiteX6" fmla="*/ 457200 w 885825"/>
              <a:gd name="connsiteY6"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787400">
                <a:moveTo>
                  <a:pt x="457200" y="0"/>
                </a:moveTo>
                <a:lnTo>
                  <a:pt x="0" y="457200"/>
                </a:lnTo>
                <a:lnTo>
                  <a:pt x="301625" y="698500"/>
                </a:lnTo>
                <a:lnTo>
                  <a:pt x="381000" y="641350"/>
                </a:lnTo>
                <a:lnTo>
                  <a:pt x="558800" y="787400"/>
                </a:lnTo>
                <a:lnTo>
                  <a:pt x="885825" y="234950"/>
                </a:lnTo>
                <a:lnTo>
                  <a:pt x="4572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4BEAC6D-C173-256B-FFDC-FA63C5E2D9BA}"/>
              </a:ext>
            </a:extLst>
          </p:cNvPr>
          <p:cNvSpPr/>
          <p:nvPr/>
        </p:nvSpPr>
        <p:spPr>
          <a:xfrm rot="19686125">
            <a:off x="925172" y="8567353"/>
            <a:ext cx="433527" cy="387284"/>
          </a:xfrm>
          <a:custGeom>
            <a:avLst/>
            <a:gdLst>
              <a:gd name="connsiteX0" fmla="*/ 238125 w 238125"/>
              <a:gd name="connsiteY0" fmla="*/ 123825 h 212725"/>
              <a:gd name="connsiteX1" fmla="*/ 79375 w 238125"/>
              <a:gd name="connsiteY1" fmla="*/ 0 h 212725"/>
              <a:gd name="connsiteX2" fmla="*/ 28575 w 238125"/>
              <a:gd name="connsiteY2" fmla="*/ 34925 h 212725"/>
              <a:gd name="connsiteX3" fmla="*/ 0 w 238125"/>
              <a:gd name="connsiteY3" fmla="*/ 101600 h 212725"/>
              <a:gd name="connsiteX4" fmla="*/ 28575 w 238125"/>
              <a:gd name="connsiteY4" fmla="*/ 136525 h 212725"/>
              <a:gd name="connsiteX5" fmla="*/ 196850 w 238125"/>
              <a:gd name="connsiteY5" fmla="*/ 212725 h 212725"/>
              <a:gd name="connsiteX6" fmla="*/ 238125 w 238125"/>
              <a:gd name="connsiteY6" fmla="*/ 123825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212725">
                <a:moveTo>
                  <a:pt x="238125" y="123825"/>
                </a:moveTo>
                <a:lnTo>
                  <a:pt x="79375" y="0"/>
                </a:lnTo>
                <a:lnTo>
                  <a:pt x="28575" y="34925"/>
                </a:lnTo>
                <a:lnTo>
                  <a:pt x="0" y="101600"/>
                </a:lnTo>
                <a:lnTo>
                  <a:pt x="28575" y="136525"/>
                </a:lnTo>
                <a:lnTo>
                  <a:pt x="196850" y="212725"/>
                </a:lnTo>
                <a:lnTo>
                  <a:pt x="238125" y="12382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32DBFE6-EC08-0E36-5246-082973C4C136}"/>
              </a:ext>
            </a:extLst>
          </p:cNvPr>
          <p:cNvSpPr/>
          <p:nvPr/>
        </p:nvSpPr>
        <p:spPr>
          <a:xfrm rot="19686125">
            <a:off x="-75756" y="8462822"/>
            <a:ext cx="1450872" cy="1508675"/>
          </a:xfrm>
          <a:custGeom>
            <a:avLst/>
            <a:gdLst>
              <a:gd name="connsiteX0" fmla="*/ 342900 w 796925"/>
              <a:gd name="connsiteY0" fmla="*/ 0 h 828675"/>
              <a:gd name="connsiteX1" fmla="*/ 0 w 796925"/>
              <a:gd name="connsiteY1" fmla="*/ 339725 h 828675"/>
              <a:gd name="connsiteX2" fmla="*/ 619125 w 796925"/>
              <a:gd name="connsiteY2" fmla="*/ 828675 h 828675"/>
              <a:gd name="connsiteX3" fmla="*/ 796925 w 796925"/>
              <a:gd name="connsiteY3" fmla="*/ 492125 h 828675"/>
              <a:gd name="connsiteX4" fmla="*/ 631825 w 796925"/>
              <a:gd name="connsiteY4" fmla="*/ 409575 h 828675"/>
              <a:gd name="connsiteX5" fmla="*/ 584200 w 796925"/>
              <a:gd name="connsiteY5" fmla="*/ 355600 h 828675"/>
              <a:gd name="connsiteX6" fmla="*/ 609600 w 796925"/>
              <a:gd name="connsiteY6" fmla="*/ 282575 h 828675"/>
              <a:gd name="connsiteX7" fmla="*/ 654050 w 796925"/>
              <a:gd name="connsiteY7" fmla="*/ 244475 h 828675"/>
              <a:gd name="connsiteX8" fmla="*/ 342900 w 796925"/>
              <a:gd name="connsiteY8"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828675">
                <a:moveTo>
                  <a:pt x="342900" y="0"/>
                </a:moveTo>
                <a:lnTo>
                  <a:pt x="0" y="339725"/>
                </a:lnTo>
                <a:lnTo>
                  <a:pt x="619125" y="828675"/>
                </a:lnTo>
                <a:lnTo>
                  <a:pt x="796925" y="492125"/>
                </a:lnTo>
                <a:lnTo>
                  <a:pt x="631825" y="409575"/>
                </a:lnTo>
                <a:lnTo>
                  <a:pt x="584200" y="355600"/>
                </a:lnTo>
                <a:lnTo>
                  <a:pt x="609600" y="282575"/>
                </a:lnTo>
                <a:lnTo>
                  <a:pt x="654050" y="244475"/>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0C280B0-F708-9C4B-816D-90FC52296AFA}"/>
              </a:ext>
            </a:extLst>
          </p:cNvPr>
          <p:cNvSpPr/>
          <p:nvPr/>
        </p:nvSpPr>
        <p:spPr>
          <a:xfrm rot="19686125">
            <a:off x="-2002453" y="9724443"/>
            <a:ext cx="3959550" cy="2797697"/>
          </a:xfrm>
          <a:custGeom>
            <a:avLst/>
            <a:gdLst>
              <a:gd name="connsiteX0" fmla="*/ 1546225 w 2174875"/>
              <a:gd name="connsiteY0" fmla="*/ 0 h 1536700"/>
              <a:gd name="connsiteX1" fmla="*/ 1546225 w 2174875"/>
              <a:gd name="connsiteY1" fmla="*/ 0 h 1536700"/>
              <a:gd name="connsiteX2" fmla="*/ 0 w 2174875"/>
              <a:gd name="connsiteY2" fmla="*/ 1536700 h 1536700"/>
              <a:gd name="connsiteX3" fmla="*/ 1670050 w 2174875"/>
              <a:gd name="connsiteY3" fmla="*/ 1517650 h 1536700"/>
              <a:gd name="connsiteX4" fmla="*/ 2174875 w 2174875"/>
              <a:gd name="connsiteY4" fmla="*/ 501650 h 1536700"/>
              <a:gd name="connsiteX5" fmla="*/ 1546225 w 2174875"/>
              <a:gd name="connsiteY5" fmla="*/ 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75" h="1536700">
                <a:moveTo>
                  <a:pt x="1546225" y="0"/>
                </a:moveTo>
                <a:lnTo>
                  <a:pt x="1546225" y="0"/>
                </a:lnTo>
                <a:lnTo>
                  <a:pt x="0" y="1536700"/>
                </a:lnTo>
                <a:lnTo>
                  <a:pt x="1670050" y="1517650"/>
                </a:lnTo>
                <a:lnTo>
                  <a:pt x="2174875" y="501650"/>
                </a:lnTo>
                <a:lnTo>
                  <a:pt x="15462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8008EE9-4FE4-7248-45A0-8CAE4FF92E9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207BEDB1-ABFF-C805-39C4-9245F90BC761}"/>
              </a:ext>
            </a:extLst>
          </p:cNvPr>
          <p:cNvSpPr/>
          <p:nvPr/>
        </p:nvSpPr>
        <p:spPr>
          <a:xfrm rot="19686125">
            <a:off x="2184526" y="1119555"/>
            <a:ext cx="797690" cy="1219657"/>
          </a:xfrm>
          <a:custGeom>
            <a:avLst/>
            <a:gdLst>
              <a:gd name="connsiteX0" fmla="*/ 3175 w 438150"/>
              <a:gd name="connsiteY0" fmla="*/ 282575 h 669925"/>
              <a:gd name="connsiteX1" fmla="*/ 38100 w 438150"/>
              <a:gd name="connsiteY1" fmla="*/ 327025 h 669925"/>
              <a:gd name="connsiteX2" fmla="*/ 0 w 438150"/>
              <a:gd name="connsiteY2" fmla="*/ 625475 h 669925"/>
              <a:gd name="connsiteX3" fmla="*/ 358775 w 438150"/>
              <a:gd name="connsiteY3" fmla="*/ 669925 h 669925"/>
              <a:gd name="connsiteX4" fmla="*/ 438150 w 438150"/>
              <a:gd name="connsiteY4" fmla="*/ 50800 h 669925"/>
              <a:gd name="connsiteX5" fmla="*/ 292100 w 438150"/>
              <a:gd name="connsiteY5" fmla="*/ 25400 h 669925"/>
              <a:gd name="connsiteX6" fmla="*/ 225425 w 438150"/>
              <a:gd name="connsiteY6" fmla="*/ 0 h 669925"/>
              <a:gd name="connsiteX7" fmla="*/ 3175 w 438150"/>
              <a:gd name="connsiteY7" fmla="*/ 282575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669925">
                <a:moveTo>
                  <a:pt x="3175" y="282575"/>
                </a:moveTo>
                <a:lnTo>
                  <a:pt x="38100" y="327025"/>
                </a:lnTo>
                <a:lnTo>
                  <a:pt x="0" y="625475"/>
                </a:lnTo>
                <a:lnTo>
                  <a:pt x="358775" y="669925"/>
                </a:lnTo>
                <a:lnTo>
                  <a:pt x="438150" y="50800"/>
                </a:lnTo>
                <a:lnTo>
                  <a:pt x="292100" y="25400"/>
                </a:lnTo>
                <a:lnTo>
                  <a:pt x="225425" y="0"/>
                </a:lnTo>
                <a:lnTo>
                  <a:pt x="3175" y="2825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E8CACF-D940-1EFD-5655-DB395CF3F2B7}"/>
              </a:ext>
            </a:extLst>
          </p:cNvPr>
          <p:cNvSpPr/>
          <p:nvPr/>
        </p:nvSpPr>
        <p:spPr>
          <a:xfrm rot="19686125">
            <a:off x="2881732" y="828601"/>
            <a:ext cx="705205" cy="1202316"/>
          </a:xfrm>
          <a:custGeom>
            <a:avLst/>
            <a:gdLst>
              <a:gd name="connsiteX0" fmla="*/ 79375 w 387350"/>
              <a:gd name="connsiteY0" fmla="*/ 0 h 660400"/>
              <a:gd name="connsiteX1" fmla="*/ 387350 w 387350"/>
              <a:gd name="connsiteY1" fmla="*/ 31750 h 660400"/>
              <a:gd name="connsiteX2" fmla="*/ 323850 w 387350"/>
              <a:gd name="connsiteY2" fmla="*/ 660400 h 660400"/>
              <a:gd name="connsiteX3" fmla="*/ 0 w 387350"/>
              <a:gd name="connsiteY3" fmla="*/ 622300 h 660400"/>
              <a:gd name="connsiteX4" fmla="*/ 79375 w 387350"/>
              <a:gd name="connsiteY4" fmla="*/ 0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660400">
                <a:moveTo>
                  <a:pt x="79375" y="0"/>
                </a:moveTo>
                <a:lnTo>
                  <a:pt x="387350" y="31750"/>
                </a:lnTo>
                <a:lnTo>
                  <a:pt x="323850" y="660400"/>
                </a:lnTo>
                <a:lnTo>
                  <a:pt x="0" y="622300"/>
                </a:lnTo>
                <a:lnTo>
                  <a:pt x="793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F145547-8FEC-F7C2-5F30-15BC8FC65BBA}"/>
              </a:ext>
            </a:extLst>
          </p:cNvPr>
          <p:cNvSpPr/>
          <p:nvPr/>
        </p:nvSpPr>
        <p:spPr>
          <a:xfrm rot="19686125">
            <a:off x="2165160" y="2684215"/>
            <a:ext cx="271677" cy="606938"/>
          </a:xfrm>
          <a:custGeom>
            <a:avLst/>
            <a:gdLst>
              <a:gd name="connsiteX0" fmla="*/ 149225 w 149225"/>
              <a:gd name="connsiteY0" fmla="*/ 15875 h 333375"/>
              <a:gd name="connsiteX1" fmla="*/ 127000 w 149225"/>
              <a:gd name="connsiteY1" fmla="*/ 333375 h 333375"/>
              <a:gd name="connsiteX2" fmla="*/ 0 w 149225"/>
              <a:gd name="connsiteY2" fmla="*/ 314325 h 333375"/>
              <a:gd name="connsiteX3" fmla="*/ 69850 w 149225"/>
              <a:gd name="connsiteY3" fmla="*/ 0 h 333375"/>
              <a:gd name="connsiteX4" fmla="*/ 149225 w 149225"/>
              <a:gd name="connsiteY4" fmla="*/ 158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25" h="333375">
                <a:moveTo>
                  <a:pt x="149225" y="15875"/>
                </a:moveTo>
                <a:lnTo>
                  <a:pt x="127000" y="333375"/>
                </a:lnTo>
                <a:lnTo>
                  <a:pt x="0" y="314325"/>
                </a:lnTo>
                <a:lnTo>
                  <a:pt x="69850" y="0"/>
                </a:lnTo>
                <a:lnTo>
                  <a:pt x="149225" y="158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9193C04-CBE0-39F7-DCDB-46C111C58997}"/>
              </a:ext>
            </a:extLst>
          </p:cNvPr>
          <p:cNvSpPr/>
          <p:nvPr/>
        </p:nvSpPr>
        <p:spPr>
          <a:xfrm rot="19686125">
            <a:off x="2351637" y="3281631"/>
            <a:ext cx="445088" cy="815032"/>
          </a:xfrm>
          <a:custGeom>
            <a:avLst/>
            <a:gdLst>
              <a:gd name="connsiteX0" fmla="*/ 104775 w 244475"/>
              <a:gd name="connsiteY0" fmla="*/ 0 h 447675"/>
              <a:gd name="connsiteX1" fmla="*/ 244475 w 244475"/>
              <a:gd name="connsiteY1" fmla="*/ 38100 h 447675"/>
              <a:gd name="connsiteX2" fmla="*/ 196850 w 244475"/>
              <a:gd name="connsiteY2" fmla="*/ 447675 h 447675"/>
              <a:gd name="connsiteX3" fmla="*/ 0 w 244475"/>
              <a:gd name="connsiteY3" fmla="*/ 419100 h 447675"/>
              <a:gd name="connsiteX4" fmla="*/ 104775 w 244475"/>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447675">
                <a:moveTo>
                  <a:pt x="104775" y="0"/>
                </a:moveTo>
                <a:lnTo>
                  <a:pt x="244475" y="38100"/>
                </a:lnTo>
                <a:lnTo>
                  <a:pt x="196850" y="447675"/>
                </a:lnTo>
                <a:lnTo>
                  <a:pt x="0" y="419100"/>
                </a:lnTo>
                <a:lnTo>
                  <a:pt x="1047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D8D7836-1C13-BD84-FCC6-D9825A9A29FA}"/>
              </a:ext>
            </a:extLst>
          </p:cNvPr>
          <p:cNvSpPr/>
          <p:nvPr/>
        </p:nvSpPr>
        <p:spPr>
          <a:xfrm rot="19686125">
            <a:off x="2607934" y="4106000"/>
            <a:ext cx="606938" cy="884396"/>
          </a:xfrm>
          <a:custGeom>
            <a:avLst/>
            <a:gdLst>
              <a:gd name="connsiteX0" fmla="*/ 130175 w 333375"/>
              <a:gd name="connsiteY0" fmla="*/ 0 h 485775"/>
              <a:gd name="connsiteX1" fmla="*/ 333375 w 333375"/>
              <a:gd name="connsiteY1" fmla="*/ 19050 h 485775"/>
              <a:gd name="connsiteX2" fmla="*/ 292100 w 333375"/>
              <a:gd name="connsiteY2" fmla="*/ 485775 h 485775"/>
              <a:gd name="connsiteX3" fmla="*/ 0 w 333375"/>
              <a:gd name="connsiteY3" fmla="*/ 469900 h 485775"/>
              <a:gd name="connsiteX4" fmla="*/ 130175 w 333375"/>
              <a:gd name="connsiteY4" fmla="*/ 0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485775">
                <a:moveTo>
                  <a:pt x="130175" y="0"/>
                </a:moveTo>
                <a:lnTo>
                  <a:pt x="333375" y="19050"/>
                </a:lnTo>
                <a:lnTo>
                  <a:pt x="292100" y="485775"/>
                </a:lnTo>
                <a:lnTo>
                  <a:pt x="0" y="469900"/>
                </a:lnTo>
                <a:lnTo>
                  <a:pt x="1301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BCE4795-632B-0D82-279D-A233F7F4E0D7}"/>
              </a:ext>
            </a:extLst>
          </p:cNvPr>
          <p:cNvSpPr/>
          <p:nvPr/>
        </p:nvSpPr>
        <p:spPr>
          <a:xfrm rot="19686125">
            <a:off x="2903733" y="4999180"/>
            <a:ext cx="809251" cy="1150293"/>
          </a:xfrm>
          <a:custGeom>
            <a:avLst/>
            <a:gdLst>
              <a:gd name="connsiteX0" fmla="*/ 158750 w 444500"/>
              <a:gd name="connsiteY0" fmla="*/ 0 h 631825"/>
              <a:gd name="connsiteX1" fmla="*/ 444500 w 444500"/>
              <a:gd name="connsiteY1" fmla="*/ 31750 h 631825"/>
              <a:gd name="connsiteX2" fmla="*/ 390525 w 444500"/>
              <a:gd name="connsiteY2" fmla="*/ 631825 h 631825"/>
              <a:gd name="connsiteX3" fmla="*/ 0 w 444500"/>
              <a:gd name="connsiteY3" fmla="*/ 603250 h 631825"/>
              <a:gd name="connsiteX4" fmla="*/ 158750 w 444500"/>
              <a:gd name="connsiteY4" fmla="*/ 0 h 63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631825">
                <a:moveTo>
                  <a:pt x="158750" y="0"/>
                </a:moveTo>
                <a:lnTo>
                  <a:pt x="444500" y="31750"/>
                </a:lnTo>
                <a:lnTo>
                  <a:pt x="390525" y="631825"/>
                </a:lnTo>
                <a:lnTo>
                  <a:pt x="0" y="603250"/>
                </a:lnTo>
                <a:lnTo>
                  <a:pt x="158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B1732AA5-CF13-2540-F428-0B0C5027DF79}"/>
              </a:ext>
            </a:extLst>
          </p:cNvPr>
          <p:cNvSpPr/>
          <p:nvPr/>
        </p:nvSpPr>
        <p:spPr>
          <a:xfrm rot="19686125">
            <a:off x="3145784" y="6152148"/>
            <a:ext cx="1150293" cy="1231218"/>
          </a:xfrm>
          <a:custGeom>
            <a:avLst/>
            <a:gdLst>
              <a:gd name="connsiteX0" fmla="*/ 241300 w 631825"/>
              <a:gd name="connsiteY0" fmla="*/ 0 h 676275"/>
              <a:gd name="connsiteX1" fmla="*/ 631825 w 631825"/>
              <a:gd name="connsiteY1" fmla="*/ 44450 h 676275"/>
              <a:gd name="connsiteX2" fmla="*/ 568325 w 631825"/>
              <a:gd name="connsiteY2" fmla="*/ 676275 h 676275"/>
              <a:gd name="connsiteX3" fmla="*/ 0 w 631825"/>
              <a:gd name="connsiteY3" fmla="*/ 622300 h 676275"/>
              <a:gd name="connsiteX4" fmla="*/ 85725 w 631825"/>
              <a:gd name="connsiteY4" fmla="*/ 466725 h 676275"/>
              <a:gd name="connsiteX5" fmla="*/ 149225 w 631825"/>
              <a:gd name="connsiteY5" fmla="*/ 263525 h 676275"/>
              <a:gd name="connsiteX6" fmla="*/ 241300 w 631825"/>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76275">
                <a:moveTo>
                  <a:pt x="241300" y="0"/>
                </a:moveTo>
                <a:lnTo>
                  <a:pt x="631825" y="44450"/>
                </a:lnTo>
                <a:lnTo>
                  <a:pt x="568325" y="676275"/>
                </a:lnTo>
                <a:lnTo>
                  <a:pt x="0" y="622300"/>
                </a:lnTo>
                <a:lnTo>
                  <a:pt x="85725" y="466725"/>
                </a:lnTo>
                <a:lnTo>
                  <a:pt x="149225" y="263525"/>
                </a:lnTo>
                <a:lnTo>
                  <a:pt x="241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D9B0870-86ED-9763-34F5-6B55B58F605B}"/>
              </a:ext>
            </a:extLst>
          </p:cNvPr>
          <p:cNvSpPr/>
          <p:nvPr/>
        </p:nvSpPr>
        <p:spPr>
          <a:xfrm rot="19686125">
            <a:off x="2766055" y="7515840"/>
            <a:ext cx="2526020" cy="2491337"/>
          </a:xfrm>
          <a:custGeom>
            <a:avLst/>
            <a:gdLst>
              <a:gd name="connsiteX0" fmla="*/ 809625 w 1387475"/>
              <a:gd name="connsiteY0" fmla="*/ 0 h 1368425"/>
              <a:gd name="connsiteX1" fmla="*/ 1387475 w 1387475"/>
              <a:gd name="connsiteY1" fmla="*/ 57150 h 1368425"/>
              <a:gd name="connsiteX2" fmla="*/ 1241425 w 1387475"/>
              <a:gd name="connsiteY2" fmla="*/ 1368425 h 1368425"/>
              <a:gd name="connsiteX3" fmla="*/ 0 w 1387475"/>
              <a:gd name="connsiteY3" fmla="*/ 1368425 h 1368425"/>
              <a:gd name="connsiteX4" fmla="*/ 98425 w 1387475"/>
              <a:gd name="connsiteY4" fmla="*/ 1235075 h 1368425"/>
              <a:gd name="connsiteX5" fmla="*/ 282575 w 1387475"/>
              <a:gd name="connsiteY5" fmla="*/ 984250 h 1368425"/>
              <a:gd name="connsiteX6" fmla="*/ 498475 w 1387475"/>
              <a:gd name="connsiteY6" fmla="*/ 596900 h 1368425"/>
              <a:gd name="connsiteX7" fmla="*/ 692150 w 1387475"/>
              <a:gd name="connsiteY7" fmla="*/ 247650 h 1368425"/>
              <a:gd name="connsiteX8" fmla="*/ 809625 w 1387475"/>
              <a:gd name="connsiteY8"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475" h="1368425">
                <a:moveTo>
                  <a:pt x="809625" y="0"/>
                </a:moveTo>
                <a:lnTo>
                  <a:pt x="1387475" y="57150"/>
                </a:lnTo>
                <a:lnTo>
                  <a:pt x="1241425" y="1368425"/>
                </a:lnTo>
                <a:lnTo>
                  <a:pt x="0" y="1368425"/>
                </a:lnTo>
                <a:lnTo>
                  <a:pt x="98425" y="1235075"/>
                </a:lnTo>
                <a:lnTo>
                  <a:pt x="282575" y="984250"/>
                </a:lnTo>
                <a:lnTo>
                  <a:pt x="498475" y="596900"/>
                </a:lnTo>
                <a:lnTo>
                  <a:pt x="692150" y="247650"/>
                </a:lnTo>
                <a:lnTo>
                  <a:pt x="809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64F8156-4AAD-F95B-8CF7-81D878128B47}"/>
              </a:ext>
            </a:extLst>
          </p:cNvPr>
          <p:cNvSpPr/>
          <p:nvPr/>
        </p:nvSpPr>
        <p:spPr>
          <a:xfrm rot="19686125">
            <a:off x="2743905" y="2177689"/>
            <a:ext cx="1433531" cy="2491337"/>
          </a:xfrm>
          <a:custGeom>
            <a:avLst/>
            <a:gdLst>
              <a:gd name="connsiteX0" fmla="*/ 114300 w 787400"/>
              <a:gd name="connsiteY0" fmla="*/ 0 h 1368425"/>
              <a:gd name="connsiteX1" fmla="*/ 787400 w 787400"/>
              <a:gd name="connsiteY1" fmla="*/ 82550 h 1368425"/>
              <a:gd name="connsiteX2" fmla="*/ 631825 w 787400"/>
              <a:gd name="connsiteY2" fmla="*/ 1368425 h 1368425"/>
              <a:gd name="connsiteX3" fmla="*/ 0 w 787400"/>
              <a:gd name="connsiteY3" fmla="*/ 1314450 h 1368425"/>
              <a:gd name="connsiteX4" fmla="*/ 25400 w 787400"/>
              <a:gd name="connsiteY4" fmla="*/ 946150 h 1368425"/>
              <a:gd name="connsiteX5" fmla="*/ 149225 w 787400"/>
              <a:gd name="connsiteY5" fmla="*/ 962025 h 1368425"/>
              <a:gd name="connsiteX6" fmla="*/ 282575 w 787400"/>
              <a:gd name="connsiteY6" fmla="*/ 933450 h 1368425"/>
              <a:gd name="connsiteX7" fmla="*/ 320675 w 787400"/>
              <a:gd name="connsiteY7" fmla="*/ 838200 h 1368425"/>
              <a:gd name="connsiteX8" fmla="*/ 292100 w 787400"/>
              <a:gd name="connsiteY8" fmla="*/ 752475 h 1368425"/>
              <a:gd name="connsiteX9" fmla="*/ 244475 w 787400"/>
              <a:gd name="connsiteY9" fmla="*/ 676275 h 1368425"/>
              <a:gd name="connsiteX10" fmla="*/ 165100 w 787400"/>
              <a:gd name="connsiteY10" fmla="*/ 650875 h 1368425"/>
              <a:gd name="connsiteX11" fmla="*/ 69850 w 787400"/>
              <a:gd name="connsiteY11" fmla="*/ 650875 h 1368425"/>
              <a:gd name="connsiteX12" fmla="*/ 50800 w 787400"/>
              <a:gd name="connsiteY12" fmla="*/ 650875 h 1368425"/>
              <a:gd name="connsiteX13" fmla="*/ 114300 w 787400"/>
              <a:gd name="connsiteY13"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400" h="1368425">
                <a:moveTo>
                  <a:pt x="114300" y="0"/>
                </a:moveTo>
                <a:lnTo>
                  <a:pt x="787400" y="82550"/>
                </a:lnTo>
                <a:lnTo>
                  <a:pt x="631825" y="1368425"/>
                </a:lnTo>
                <a:lnTo>
                  <a:pt x="0" y="1314450"/>
                </a:lnTo>
                <a:lnTo>
                  <a:pt x="25400" y="946150"/>
                </a:lnTo>
                <a:lnTo>
                  <a:pt x="149225" y="962025"/>
                </a:lnTo>
                <a:lnTo>
                  <a:pt x="282575" y="933450"/>
                </a:lnTo>
                <a:lnTo>
                  <a:pt x="320675" y="838200"/>
                </a:lnTo>
                <a:lnTo>
                  <a:pt x="292100" y="752475"/>
                </a:lnTo>
                <a:lnTo>
                  <a:pt x="244475" y="676275"/>
                </a:lnTo>
                <a:lnTo>
                  <a:pt x="165100" y="650875"/>
                </a:lnTo>
                <a:lnTo>
                  <a:pt x="69850" y="650875"/>
                </a:lnTo>
                <a:lnTo>
                  <a:pt x="50800" y="650875"/>
                </a:lnTo>
                <a:lnTo>
                  <a:pt x="114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64BD6617-9BDE-66F0-F493-5CC0DDBA2A65}"/>
              </a:ext>
            </a:extLst>
          </p:cNvPr>
          <p:cNvSpPr/>
          <p:nvPr/>
        </p:nvSpPr>
        <p:spPr>
          <a:xfrm rot="19686125">
            <a:off x="2984988" y="3651387"/>
            <a:ext cx="427747" cy="387284"/>
          </a:xfrm>
          <a:custGeom>
            <a:avLst/>
            <a:gdLst>
              <a:gd name="connsiteX0" fmla="*/ 19050 w 234950"/>
              <a:gd name="connsiteY0" fmla="*/ 0 h 212725"/>
              <a:gd name="connsiteX1" fmla="*/ 171450 w 234950"/>
              <a:gd name="connsiteY1" fmla="*/ 15875 h 212725"/>
              <a:gd name="connsiteX2" fmla="*/ 234950 w 234950"/>
              <a:gd name="connsiteY2" fmla="*/ 95250 h 212725"/>
              <a:gd name="connsiteX3" fmla="*/ 228600 w 234950"/>
              <a:gd name="connsiteY3" fmla="*/ 168275 h 212725"/>
              <a:gd name="connsiteX4" fmla="*/ 180975 w 234950"/>
              <a:gd name="connsiteY4" fmla="*/ 203200 h 212725"/>
              <a:gd name="connsiteX5" fmla="*/ 76200 w 234950"/>
              <a:gd name="connsiteY5" fmla="*/ 212725 h 212725"/>
              <a:gd name="connsiteX6" fmla="*/ 0 w 234950"/>
              <a:gd name="connsiteY6" fmla="*/ 200025 h 212725"/>
              <a:gd name="connsiteX7" fmla="*/ 19050 w 234950"/>
              <a:gd name="connsiteY7" fmla="*/ 0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50" h="212725">
                <a:moveTo>
                  <a:pt x="19050" y="0"/>
                </a:moveTo>
                <a:lnTo>
                  <a:pt x="171450" y="15875"/>
                </a:lnTo>
                <a:lnTo>
                  <a:pt x="234950" y="95250"/>
                </a:lnTo>
                <a:lnTo>
                  <a:pt x="228600" y="168275"/>
                </a:lnTo>
                <a:lnTo>
                  <a:pt x="180975" y="203200"/>
                </a:lnTo>
                <a:lnTo>
                  <a:pt x="76200" y="212725"/>
                </a:lnTo>
                <a:lnTo>
                  <a:pt x="0" y="200025"/>
                </a:lnTo>
                <a:lnTo>
                  <a:pt x="190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27A3680-5141-7E6F-5709-FAAB7BCEB74B}"/>
              </a:ext>
            </a:extLst>
          </p:cNvPr>
          <p:cNvSpPr/>
          <p:nvPr/>
        </p:nvSpPr>
        <p:spPr>
          <a:xfrm rot="19686125">
            <a:off x="3617604" y="4492027"/>
            <a:ext cx="1271680" cy="1219657"/>
          </a:xfrm>
          <a:custGeom>
            <a:avLst/>
            <a:gdLst>
              <a:gd name="connsiteX0" fmla="*/ 60325 w 698500"/>
              <a:gd name="connsiteY0" fmla="*/ 0 h 669925"/>
              <a:gd name="connsiteX1" fmla="*/ 0 w 698500"/>
              <a:gd name="connsiteY1" fmla="*/ 606425 h 669925"/>
              <a:gd name="connsiteX2" fmla="*/ 644525 w 698500"/>
              <a:gd name="connsiteY2" fmla="*/ 669925 h 669925"/>
              <a:gd name="connsiteX3" fmla="*/ 698500 w 698500"/>
              <a:gd name="connsiteY3" fmla="*/ 63500 h 669925"/>
              <a:gd name="connsiteX4" fmla="*/ 60325 w 698500"/>
              <a:gd name="connsiteY4" fmla="*/ 0 h 66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0" h="669925">
                <a:moveTo>
                  <a:pt x="60325" y="0"/>
                </a:moveTo>
                <a:lnTo>
                  <a:pt x="0" y="606425"/>
                </a:lnTo>
                <a:lnTo>
                  <a:pt x="644525" y="669925"/>
                </a:lnTo>
                <a:lnTo>
                  <a:pt x="698500" y="63500"/>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WhatIsShape1">
            <a:extLst>
              <a:ext uri="{FF2B5EF4-FFF2-40B4-BE49-F238E27FC236}">
                <a16:creationId xmlns:a16="http://schemas.microsoft.com/office/drawing/2014/main" id="{DDA1B43C-7088-4BEC-6C2B-2740C30A9B2F}"/>
              </a:ext>
            </a:extLst>
          </p:cNvPr>
          <p:cNvSpPr/>
          <p:nvPr/>
        </p:nvSpPr>
        <p:spPr>
          <a:xfrm>
            <a:off x="1942310" y="1907157"/>
            <a:ext cx="9603640" cy="3053473"/>
          </a:xfrm>
          <a:prstGeom prst="rect">
            <a:avLst/>
          </a:prstGeom>
          <a:solidFill>
            <a:srgbClr val="FF8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B49949-2D62-9D42-D807-F001CC2C67EB}"/>
              </a:ext>
            </a:extLst>
          </p:cNvPr>
          <p:cNvSpPr txBox="1"/>
          <p:nvPr/>
        </p:nvSpPr>
        <p:spPr>
          <a:xfrm>
            <a:off x="1877765" y="1810641"/>
            <a:ext cx="9851402" cy="3416320"/>
          </a:xfrm>
          <a:prstGeom prst="rect">
            <a:avLst/>
          </a:prstGeom>
          <a:solidFill>
            <a:schemeClr val="accent4">
              <a:lumMod val="40000"/>
              <a:lumOff val="60000"/>
            </a:schemeClr>
          </a:solidFill>
        </p:spPr>
        <p:txBody>
          <a:bodyPr wrap="square" lIns="91440" tIns="45720" rIns="91440" bIns="45720" rtlCol="0" anchor="t">
            <a:spAutoFit/>
          </a:bodyPr>
          <a:lstStyle/>
          <a:p>
            <a:pPr algn="ctr"/>
            <a:r>
              <a:rPr lang="en-US" sz="7200" dirty="0">
                <a:solidFill>
                  <a:srgbClr val="003399"/>
                </a:solidFill>
                <a:latin typeface="Georgia" panose="02040502050405020303" pitchFamily="18" charset="0"/>
              </a:rPr>
              <a:t>WHAT IS COMPREHENSIVE </a:t>
            </a:r>
          </a:p>
          <a:p>
            <a:pPr algn="ctr"/>
            <a:r>
              <a:rPr lang="en-US" sz="7200" dirty="0">
                <a:solidFill>
                  <a:srgbClr val="003399"/>
                </a:solidFill>
                <a:latin typeface="Georgia" panose="02040502050405020303" pitchFamily="18" charset="0"/>
              </a:rPr>
              <a:t>PLANNING?</a:t>
            </a:r>
          </a:p>
        </p:txBody>
      </p:sp>
    </p:spTree>
    <p:extLst>
      <p:ext uri="{BB962C8B-B14F-4D97-AF65-F5344CB8AC3E}">
        <p14:creationId xmlns:p14="http://schemas.microsoft.com/office/powerpoint/2010/main" val="269494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340921" y="261565"/>
            <a:ext cx="7876816"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Land Use – Anderson County</a:t>
            </a: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pic>
        <p:nvPicPr>
          <p:cNvPr id="9" name="Picture 8" descr="A map of a city&#10;&#10;Description automatically generated">
            <a:extLst>
              <a:ext uri="{FF2B5EF4-FFF2-40B4-BE49-F238E27FC236}">
                <a16:creationId xmlns:a16="http://schemas.microsoft.com/office/drawing/2014/main" id="{6773D20A-425C-6CCE-D407-1B226C12B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6051" y="953579"/>
            <a:ext cx="7641015" cy="5904421"/>
          </a:xfrm>
          <a:prstGeom prst="rect">
            <a:avLst/>
          </a:prstGeom>
        </p:spPr>
      </p:pic>
    </p:spTree>
    <p:extLst>
      <p:ext uri="{BB962C8B-B14F-4D97-AF65-F5344CB8AC3E}">
        <p14:creationId xmlns:p14="http://schemas.microsoft.com/office/powerpoint/2010/main" val="299555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2911456" y="1303263"/>
            <a:ext cx="7876816" cy="560153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Land Use Changes </a:t>
            </a:r>
            <a:endParaRPr lang="en-US" sz="3600" dirty="0">
              <a:solidFill>
                <a:srgbClr val="003399"/>
              </a:solidFill>
              <a:latin typeface="Georgia" panose="02040502050405020303" pitchFamily="18"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Expansion of the USB north and west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Kept majority of the county as agricultural land</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Preserved commercial areas at major intersections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Georgia" panose="02040502050405020303" pitchFamily="18" charset="0"/>
                <a:ea typeface="Calibri" panose="020F0502020204030204"/>
                <a:cs typeface="Calibri" panose="020F0502020204030204"/>
              </a:rPr>
              <a:t>Changed southeast corner of the Interchange Commerce Area to low-density residential to match existing development patterns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Included a mixed-use designation surrounding lakes to encourage flexible</a:t>
            </a:r>
            <a:r>
              <a:rPr lang="en-US" sz="2000" dirty="0">
                <a:solidFill>
                  <a:srgbClr val="003399"/>
                </a:solidFill>
                <a:latin typeface="Georgia" panose="02040502050405020303" pitchFamily="18" charset="0"/>
                <a:ea typeface="Calibri" panose="020F0502020204030204"/>
                <a:cs typeface="Calibri" panose="020F0502020204030204"/>
              </a:rPr>
              <a:t> development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03399"/>
              </a:solidFill>
              <a:effectLst/>
              <a:uLnTx/>
              <a:uFillTx/>
              <a:latin typeface="Times New Roman"/>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imes New Roman"/>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a:ea typeface="+mn-ea"/>
                <a:cs typeface="Arial"/>
              </a:rPr>
              <a:t>				</a:t>
            </a:r>
            <a:endParaRPr kumimoji="0" lang="en-US" sz="3600" b="0" i="0" u="none" strike="noStrike" kern="1200" cap="none" spc="0" normalizeH="0" baseline="0" noProof="0" dirty="0">
              <a:ln>
                <a:noFill/>
              </a:ln>
              <a:solidFill>
                <a:prstClr val="black"/>
              </a:solidFill>
              <a:effectLst/>
              <a:uLnTx/>
              <a:uFillTx/>
              <a:latin typeface="Times New Roman"/>
              <a:ea typeface="+mn-ea"/>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1544040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181753" y="995681"/>
            <a:ext cx="7876816"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3399"/>
                </a:solidFill>
                <a:latin typeface="Georgia" panose="02040502050405020303" pitchFamily="18" charset="0"/>
                <a:ea typeface="Calibri" panose="020F0502020204030204"/>
                <a:cs typeface="Calibri" panose="020F0502020204030204"/>
              </a:rPr>
              <a:t>Proposed Land Use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graphicFrame>
        <p:nvGraphicFramePr>
          <p:cNvPr id="2" name="Table 1">
            <a:extLst>
              <a:ext uri="{FF2B5EF4-FFF2-40B4-BE49-F238E27FC236}">
                <a16:creationId xmlns:a16="http://schemas.microsoft.com/office/drawing/2014/main" id="{35C22FF0-3078-039A-57CD-0AFA44D6A94C}"/>
              </a:ext>
            </a:extLst>
          </p:cNvPr>
          <p:cNvGraphicFramePr>
            <a:graphicFrameLocks noGrp="1"/>
          </p:cNvGraphicFramePr>
          <p:nvPr>
            <p:extLst>
              <p:ext uri="{D42A27DB-BD31-4B8C-83A1-F6EECF244321}">
                <p14:modId xmlns:p14="http://schemas.microsoft.com/office/powerpoint/2010/main" val="1319879244"/>
              </p:ext>
            </p:extLst>
          </p:nvPr>
        </p:nvGraphicFramePr>
        <p:xfrm>
          <a:off x="3321323" y="1726564"/>
          <a:ext cx="8478903" cy="4579868"/>
        </p:xfrm>
        <a:graphic>
          <a:graphicData uri="http://schemas.openxmlformats.org/drawingml/2006/table">
            <a:tbl>
              <a:tblPr firstRow="1" firstCol="1" bandRow="1">
                <a:tableStyleId>{5C22544A-7EE6-4342-B048-85BDC9FD1C3A}</a:tableStyleId>
              </a:tblPr>
              <a:tblGrid>
                <a:gridCol w="1742886">
                  <a:extLst>
                    <a:ext uri="{9D8B030D-6E8A-4147-A177-3AD203B41FA5}">
                      <a16:colId xmlns:a16="http://schemas.microsoft.com/office/drawing/2014/main" val="3484438056"/>
                    </a:ext>
                  </a:extLst>
                </a:gridCol>
                <a:gridCol w="1606014">
                  <a:extLst>
                    <a:ext uri="{9D8B030D-6E8A-4147-A177-3AD203B41FA5}">
                      <a16:colId xmlns:a16="http://schemas.microsoft.com/office/drawing/2014/main" val="2175689974"/>
                    </a:ext>
                  </a:extLst>
                </a:gridCol>
                <a:gridCol w="1751773">
                  <a:extLst>
                    <a:ext uri="{9D8B030D-6E8A-4147-A177-3AD203B41FA5}">
                      <a16:colId xmlns:a16="http://schemas.microsoft.com/office/drawing/2014/main" val="2833625842"/>
                    </a:ext>
                  </a:extLst>
                </a:gridCol>
                <a:gridCol w="1692226">
                  <a:extLst>
                    <a:ext uri="{9D8B030D-6E8A-4147-A177-3AD203B41FA5}">
                      <a16:colId xmlns:a16="http://schemas.microsoft.com/office/drawing/2014/main" val="3704783785"/>
                    </a:ext>
                  </a:extLst>
                </a:gridCol>
                <a:gridCol w="1686004">
                  <a:extLst>
                    <a:ext uri="{9D8B030D-6E8A-4147-A177-3AD203B41FA5}">
                      <a16:colId xmlns:a16="http://schemas.microsoft.com/office/drawing/2014/main" val="2694663080"/>
                    </a:ext>
                  </a:extLst>
                </a:gridCol>
              </a:tblGrid>
              <a:tr h="220670">
                <a:tc gridSpan="5">
                  <a:txBody>
                    <a:bodyPr/>
                    <a:lstStyle/>
                    <a:p>
                      <a:pPr marL="0" marR="0" algn="ctr">
                        <a:lnSpc>
                          <a:spcPct val="107000"/>
                        </a:lnSpc>
                        <a:spcBef>
                          <a:spcPts val="0"/>
                        </a:spcBef>
                        <a:spcAft>
                          <a:spcPts val="0"/>
                        </a:spcAft>
                      </a:pPr>
                      <a:r>
                        <a:rPr lang="en-US" sz="1100" kern="100" dirty="0">
                          <a:effectLst/>
                          <a:latin typeface="Georgia" panose="02040502050405020303" pitchFamily="18" charset="0"/>
                        </a:rPr>
                        <a:t>Anderson County Future Land Use Acreage Proposed Changes</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677207"/>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 </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2017 - City</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2017 - County</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Proposed 2023  – City</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Proposed 2023  – County</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498922"/>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A-1</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0</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109,548.1</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-19.6</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-7,279.1</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822826"/>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A-2</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0</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387.4</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-210.7</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7706994"/>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Central Business</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66.8</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298.8</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+298.8</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795470"/>
                  </a:ext>
                </a:extLst>
              </a:tr>
              <a:tr h="220670">
                <a:tc>
                  <a:txBody>
                    <a:bodyPr/>
                    <a:lstStyle/>
                    <a:p>
                      <a:pPr marL="0" marR="0">
                        <a:lnSpc>
                          <a:spcPct val="107000"/>
                        </a:lnSpc>
                        <a:spcBef>
                          <a:spcPts val="0"/>
                        </a:spcBef>
                        <a:spcAft>
                          <a:spcPts val="0"/>
                        </a:spcAft>
                      </a:pPr>
                      <a:r>
                        <a:rPr lang="en-US" sz="1100" kern="100" dirty="0">
                          <a:effectLst/>
                          <a:latin typeface="Georgia" panose="02040502050405020303" pitchFamily="18" charset="0"/>
                        </a:rPr>
                        <a:t>Highway Business</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170.2</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484.4</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-19.9</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5028523"/>
                  </a:ext>
                </a:extLst>
              </a:tr>
              <a:tr h="451558">
                <a:tc>
                  <a:txBody>
                    <a:bodyPr/>
                    <a:lstStyle/>
                    <a:p>
                      <a:pPr marL="0" marR="0">
                        <a:lnSpc>
                          <a:spcPct val="107000"/>
                        </a:lnSpc>
                        <a:spcBef>
                          <a:spcPts val="0"/>
                        </a:spcBef>
                        <a:spcAft>
                          <a:spcPts val="0"/>
                        </a:spcAft>
                      </a:pPr>
                      <a:r>
                        <a:rPr lang="en-US" sz="1100" kern="100">
                          <a:effectLst/>
                          <a:latin typeface="Georgia" panose="02040502050405020303" pitchFamily="18" charset="0"/>
                        </a:rPr>
                        <a:t>Neighborhood Business</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147.4</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244.3</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-96.8</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+5.2</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828851"/>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ICA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0</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1,154.2</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191.9</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2200076"/>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Heavy Industrial</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224.2</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30.7</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223461"/>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Light Industrial</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50.3</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1,345.6</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-18.3</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+602.5</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04396"/>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Mobile Home</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17.1</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0</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5561430"/>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Mixed Use</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484</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1,648.6</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+484</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+1,648.6</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0799338"/>
                  </a:ext>
                </a:extLst>
              </a:tr>
              <a:tr h="220670">
                <a:tc>
                  <a:txBody>
                    <a:bodyPr/>
                    <a:lstStyle/>
                    <a:p>
                      <a:pPr marL="0" marR="0">
                        <a:lnSpc>
                          <a:spcPct val="107000"/>
                        </a:lnSpc>
                        <a:spcBef>
                          <a:spcPts val="0"/>
                        </a:spcBef>
                        <a:spcAft>
                          <a:spcPts val="0"/>
                        </a:spcAft>
                      </a:pPr>
                      <a:r>
                        <a:rPr lang="en-US" sz="1100" kern="100">
                          <a:effectLst/>
                          <a:latin typeface="Georgia" panose="02040502050405020303" pitchFamily="18" charset="0"/>
                        </a:rPr>
                        <a:t>Public/Semi-Public</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423.8</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471.7</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4989827"/>
                  </a:ext>
                </a:extLst>
              </a:tr>
              <a:tr h="451558">
                <a:tc>
                  <a:txBody>
                    <a:bodyPr/>
                    <a:lstStyle/>
                    <a:p>
                      <a:pPr marL="0" marR="0">
                        <a:lnSpc>
                          <a:spcPct val="107000"/>
                        </a:lnSpc>
                        <a:spcBef>
                          <a:spcPts val="0"/>
                        </a:spcBef>
                        <a:spcAft>
                          <a:spcPts val="0"/>
                        </a:spcAft>
                      </a:pPr>
                      <a:r>
                        <a:rPr lang="en-US" sz="1100" kern="100">
                          <a:effectLst/>
                          <a:latin typeface="Georgia" panose="02040502050405020303" pitchFamily="18" charset="0"/>
                        </a:rPr>
                        <a:t>Low Density Residential</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1,046.5</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10,532.3</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-117.2</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+5,369.6</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9514991"/>
                  </a:ext>
                </a:extLst>
              </a:tr>
              <a:tr h="451558">
                <a:tc>
                  <a:txBody>
                    <a:bodyPr/>
                    <a:lstStyle/>
                    <a:p>
                      <a:pPr marL="0" marR="0">
                        <a:lnSpc>
                          <a:spcPct val="107000"/>
                        </a:lnSpc>
                        <a:spcBef>
                          <a:spcPts val="0"/>
                        </a:spcBef>
                        <a:spcAft>
                          <a:spcPts val="0"/>
                        </a:spcAft>
                      </a:pPr>
                      <a:r>
                        <a:rPr lang="en-US" sz="1100" kern="100">
                          <a:effectLst/>
                          <a:latin typeface="Georgia" panose="02040502050405020303" pitchFamily="18" charset="0"/>
                        </a:rPr>
                        <a:t>Medium Density Residential</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1,196.6</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313.3</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+32.9</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N/A</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8754243"/>
                  </a:ext>
                </a:extLst>
              </a:tr>
              <a:tr h="451558">
                <a:tc>
                  <a:txBody>
                    <a:bodyPr/>
                    <a:lstStyle/>
                    <a:p>
                      <a:pPr marL="0" marR="0">
                        <a:lnSpc>
                          <a:spcPct val="107000"/>
                        </a:lnSpc>
                        <a:spcBef>
                          <a:spcPts val="0"/>
                        </a:spcBef>
                        <a:spcAft>
                          <a:spcPts val="0"/>
                        </a:spcAft>
                      </a:pPr>
                      <a:r>
                        <a:rPr lang="en-US" sz="1100" kern="100">
                          <a:effectLst/>
                          <a:latin typeface="Georgia" panose="02040502050405020303" pitchFamily="18" charset="0"/>
                        </a:rPr>
                        <a:t>Multifamily Residential</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42.8</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94.5</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latin typeface="Georgia" panose="02040502050405020303" pitchFamily="18" charset="0"/>
                        </a:rPr>
                        <a:t>-118.6</a:t>
                      </a:r>
                      <a:endParaRPr lang="en-US" sz="1100" kern="1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Georgia" panose="02040502050405020303" pitchFamily="18" charset="0"/>
                        </a:rPr>
                        <a:t>N/A</a:t>
                      </a:r>
                      <a:endParaRPr lang="en-US" sz="11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0596115"/>
                  </a:ext>
                </a:extLst>
              </a:tr>
            </a:tbl>
          </a:graphicData>
        </a:graphic>
      </p:graphicFrame>
    </p:spTree>
    <p:extLst>
      <p:ext uri="{BB962C8B-B14F-4D97-AF65-F5344CB8AC3E}">
        <p14:creationId xmlns:p14="http://schemas.microsoft.com/office/powerpoint/2010/main" val="30921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182506" y="1607400"/>
            <a:ext cx="7876816" cy="449353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Review proposed changes </a:t>
            </a:r>
          </a:p>
          <a:p>
            <a:pPr marL="1028700" lvl="1" indent="-571500">
              <a:buFont typeface="Arial" panose="020B0604020202020204" pitchFamily="34" charset="0"/>
              <a:buChar char="•"/>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Please get comments to me by July 21</a:t>
            </a:r>
          </a:p>
          <a:p>
            <a:pPr marL="571500" indent="-571500">
              <a:buFont typeface="Arial" panose="020B0604020202020204" pitchFamily="34" charset="0"/>
              <a:buChar char="•"/>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I will complete the first draft and send to the Planning Commission, City, County, and Steering Committee mailing list.</a:t>
            </a:r>
          </a:p>
          <a:p>
            <a:pPr marL="1028700" lvl="1" indent="-571500">
              <a:buFont typeface="Arial" panose="020B0604020202020204" pitchFamily="34" charset="0"/>
              <a:buChar char="•"/>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Schedule </a:t>
            </a:r>
            <a:r>
              <a:rPr lang="en-US" sz="2000" dirty="0">
                <a:solidFill>
                  <a:srgbClr val="003399"/>
                </a:solidFill>
                <a:latin typeface="Georgia" panose="02040502050405020303" pitchFamily="18" charset="0"/>
                <a:ea typeface="Calibri" panose="020F0502020204030204"/>
                <a:cs typeface="Calibri" panose="020F0502020204030204"/>
              </a:rPr>
              <a:t>public hearing</a:t>
            </a:r>
          </a:p>
          <a:p>
            <a:pPr marL="1028700" lvl="1" indent="-571500">
              <a:buFont typeface="Arial" panose="020B0604020202020204" pitchFamily="34" charset="0"/>
              <a:buChar char="•"/>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Adoption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imes New Roman"/>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a:ea typeface="+mn-ea"/>
                <a:cs typeface="Arial"/>
              </a:rPr>
              <a:t>				</a:t>
            </a:r>
            <a:endParaRPr kumimoji="0" lang="en-US" sz="3600" b="0" i="0" u="none" strike="noStrike" kern="1200" cap="none" spc="0" normalizeH="0" baseline="0" noProof="0" dirty="0">
              <a:ln>
                <a:noFill/>
              </a:ln>
              <a:solidFill>
                <a:prstClr val="black"/>
              </a:solidFill>
              <a:effectLst/>
              <a:uLnTx/>
              <a:uFillTx/>
              <a:latin typeface="Times New Roman"/>
              <a:ea typeface="+mn-ea"/>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149946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206620" y="663600"/>
            <a:ext cx="7876816"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003399"/>
              </a:solidFill>
              <a:latin typeface="Georgia" panose="02040502050405020303" pitchFamily="18"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Joe Black, Regional Land Use Planner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hlinkClick r:id="rId3"/>
              </a:rPr>
              <a:t>jblack@bgadd.org</a:t>
            </a:r>
            <a:r>
              <a:rPr kumimoji="0" lang="en-US" sz="3600"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   (859) 269-8021</a:t>
            </a: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5" name="Picture 3" descr="AndLaw FINAL LOGO_2023.png">
            <a:extLst>
              <a:ext uri="{FF2B5EF4-FFF2-40B4-BE49-F238E27FC236}">
                <a16:creationId xmlns:a16="http://schemas.microsoft.com/office/drawing/2014/main" id="{D4FAA0D6-27AC-34C0-9540-7115F1B2851D}"/>
              </a:ext>
            </a:extLst>
          </p:cNvPr>
          <p:cNvPicPr>
            <a:picLocks noChangeAspect="1"/>
          </p:cNvPicPr>
          <p:nvPr/>
        </p:nvPicPr>
        <p:blipFill>
          <a:blip r:embed="rId4"/>
          <a:stretch>
            <a:fillRect/>
          </a:stretch>
        </p:blipFill>
        <p:spPr>
          <a:xfrm>
            <a:off x="9492343" y="-50074"/>
            <a:ext cx="2743199" cy="1645920"/>
          </a:xfrm>
          <a:prstGeom prst="rect">
            <a:avLst/>
          </a:prstGeom>
        </p:spPr>
      </p:pic>
      <p:pic>
        <p:nvPicPr>
          <p:cNvPr id="2" name="Picture 1">
            <a:extLst>
              <a:ext uri="{FF2B5EF4-FFF2-40B4-BE49-F238E27FC236}">
                <a16:creationId xmlns:a16="http://schemas.microsoft.com/office/drawing/2014/main" id="{442DC654-0BEB-1416-158E-1AE957D56CBD}"/>
              </a:ext>
            </a:extLst>
          </p:cNvPr>
          <p:cNvPicPr>
            <a:picLocks noChangeAspect="1"/>
          </p:cNvPicPr>
          <p:nvPr/>
        </p:nvPicPr>
        <p:blipFill>
          <a:blip r:embed="rId5"/>
          <a:stretch>
            <a:fillRect/>
          </a:stretch>
        </p:blipFill>
        <p:spPr>
          <a:xfrm>
            <a:off x="9941973" y="5889819"/>
            <a:ext cx="2095500" cy="714375"/>
          </a:xfrm>
          <a:prstGeom prst="rect">
            <a:avLst/>
          </a:prstGeom>
        </p:spPr>
      </p:pic>
    </p:spTree>
    <p:extLst>
      <p:ext uri="{BB962C8B-B14F-4D97-AF65-F5344CB8AC3E}">
        <p14:creationId xmlns:p14="http://schemas.microsoft.com/office/powerpoint/2010/main" val="349722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048007-DBEA-2BAF-D753-D01F4CE99355}"/>
              </a:ext>
            </a:extLst>
          </p:cNvPr>
          <p:cNvSpPr txBox="1"/>
          <p:nvPr/>
        </p:nvSpPr>
        <p:spPr>
          <a:xfrm>
            <a:off x="3125356" y="1407375"/>
            <a:ext cx="7876816" cy="4247317"/>
          </a:xfrm>
          <a:prstGeom prst="rect">
            <a:avLst/>
          </a:prstGeom>
          <a:noFill/>
        </p:spPr>
        <p:txBody>
          <a:bodyPr wrap="square" lIns="91440" tIns="45720" rIns="91440" bIns="45720" rtlCol="0" anchor="t">
            <a:spAutoFit/>
          </a:bodyPr>
          <a:lstStyle/>
          <a:p>
            <a:r>
              <a:rPr lang="en-US" sz="3000" b="0" i="0" u="none" strike="noStrike" baseline="0" dirty="0">
                <a:solidFill>
                  <a:srgbClr val="000000"/>
                </a:solidFill>
                <a:latin typeface="Georgia" panose="02040502050405020303" pitchFamily="18" charset="0"/>
                <a:cs typeface="Arial"/>
              </a:rPr>
              <a:t>T</a:t>
            </a:r>
            <a:r>
              <a:rPr lang="en-US" sz="3000" b="0" i="0" u="none" strike="noStrike" baseline="0" dirty="0">
                <a:solidFill>
                  <a:srgbClr val="002060"/>
                </a:solidFill>
                <a:latin typeface="Georgia" panose="02040502050405020303" pitchFamily="18" charset="0"/>
                <a:cs typeface="Arial"/>
              </a:rPr>
              <a:t>he planning commission of each unit shall prepare a comprehensive plan, which shall serve as a</a:t>
            </a:r>
            <a:r>
              <a:rPr lang="en-US" sz="3000" b="0" i="0" u="none" strike="noStrike" baseline="0" dirty="0">
                <a:solidFill>
                  <a:srgbClr val="000000"/>
                </a:solidFill>
                <a:latin typeface="Georgia" panose="02040502050405020303" pitchFamily="18" charset="0"/>
                <a:cs typeface="Arial"/>
              </a:rPr>
              <a:t> </a:t>
            </a:r>
            <a:r>
              <a:rPr lang="en-US" sz="3000" b="1" i="0" u="none" strike="noStrike" baseline="0" dirty="0">
                <a:solidFill>
                  <a:schemeClr val="accent4">
                    <a:lumMod val="60000"/>
                    <a:lumOff val="40000"/>
                  </a:schemeClr>
                </a:solidFill>
                <a:latin typeface="Georgia" panose="02040502050405020303" pitchFamily="18" charset="0"/>
                <a:cs typeface="Arial"/>
              </a:rPr>
              <a:t>guide for public and private actions</a:t>
            </a:r>
            <a:r>
              <a:rPr lang="en-US" sz="3000" b="0" i="0" u="none" strike="noStrike" baseline="0" dirty="0">
                <a:solidFill>
                  <a:srgbClr val="000000"/>
                </a:solidFill>
                <a:latin typeface="Georgia" panose="02040502050405020303" pitchFamily="18" charset="0"/>
                <a:cs typeface="Arial"/>
              </a:rPr>
              <a:t> </a:t>
            </a:r>
            <a:r>
              <a:rPr lang="en-US" sz="3000" b="0" i="0" u="none" strike="noStrike" baseline="0" dirty="0">
                <a:solidFill>
                  <a:srgbClr val="002060"/>
                </a:solidFill>
                <a:latin typeface="Georgia" panose="02040502050405020303" pitchFamily="18" charset="0"/>
                <a:cs typeface="Arial"/>
              </a:rPr>
              <a:t>and decisions to assure the</a:t>
            </a:r>
            <a:r>
              <a:rPr lang="en-US" sz="3000" b="0" i="0" u="none" strike="noStrike" baseline="0" dirty="0">
                <a:solidFill>
                  <a:srgbClr val="000000"/>
                </a:solidFill>
                <a:latin typeface="Georgia" panose="02040502050405020303" pitchFamily="18" charset="0"/>
                <a:cs typeface="Arial"/>
              </a:rPr>
              <a:t> </a:t>
            </a:r>
            <a:r>
              <a:rPr lang="en-US" sz="3000" b="1" i="0" u="none" strike="noStrike" baseline="0" dirty="0">
                <a:solidFill>
                  <a:schemeClr val="accent4">
                    <a:lumMod val="60000"/>
                    <a:lumOff val="40000"/>
                  </a:schemeClr>
                </a:solidFill>
                <a:latin typeface="Georgia" panose="02040502050405020303" pitchFamily="18" charset="0"/>
                <a:cs typeface="Arial"/>
              </a:rPr>
              <a:t>development of public and private property in the most appropriate relationships</a:t>
            </a:r>
            <a:r>
              <a:rPr lang="en-US" sz="3000" b="0" i="0" u="none" strike="noStrike" baseline="0" dirty="0">
                <a:solidFill>
                  <a:schemeClr val="accent4">
                    <a:lumMod val="60000"/>
                    <a:lumOff val="40000"/>
                  </a:schemeClr>
                </a:solidFill>
                <a:latin typeface="Georgia" panose="02040502050405020303" pitchFamily="18" charset="0"/>
                <a:cs typeface="Arial"/>
              </a:rPr>
              <a:t>.</a:t>
            </a:r>
            <a:r>
              <a:rPr lang="en-US" sz="3000" dirty="0">
                <a:solidFill>
                  <a:schemeClr val="accent4">
                    <a:lumMod val="60000"/>
                    <a:lumOff val="40000"/>
                  </a:schemeClr>
                </a:solidFill>
                <a:latin typeface="Georgia" panose="02040502050405020303" pitchFamily="18" charset="0"/>
                <a:cs typeface="Arial"/>
              </a:rPr>
              <a:t> </a:t>
            </a:r>
            <a:endParaRPr lang="en-US" sz="3000" b="0" i="0" u="none" strike="noStrike" baseline="0" dirty="0">
              <a:solidFill>
                <a:schemeClr val="accent4">
                  <a:lumMod val="60000"/>
                  <a:lumOff val="40000"/>
                </a:schemeClr>
              </a:solidFill>
              <a:latin typeface="Georgia" panose="02040502050405020303" pitchFamily="18" charset="0"/>
              <a:cs typeface="Arial" panose="020B0604020202020204" pitchFamily="34" charset="0"/>
            </a:endParaRPr>
          </a:p>
          <a:p>
            <a:endParaRPr lang="en-US" sz="3000" b="0" i="0" u="none" strike="noStrike" baseline="0" dirty="0">
              <a:solidFill>
                <a:srgbClr val="000000"/>
              </a:solidFill>
              <a:latin typeface="Georgia" panose="02040502050405020303" pitchFamily="18" charset="0"/>
              <a:cs typeface="Arial" panose="020B0604020202020204" pitchFamily="34" charset="0"/>
            </a:endParaRPr>
          </a:p>
          <a:p>
            <a:pPr algn="r"/>
            <a:r>
              <a:rPr lang="en-US" sz="3000" dirty="0">
                <a:solidFill>
                  <a:srgbClr val="000000"/>
                </a:solidFill>
                <a:latin typeface="Georgia" panose="02040502050405020303" pitchFamily="18" charset="0"/>
                <a:cs typeface="Arial"/>
              </a:rPr>
              <a:t>				</a:t>
            </a:r>
            <a:r>
              <a:rPr lang="en-US" sz="3000" i="1" dirty="0">
                <a:solidFill>
                  <a:srgbClr val="000000"/>
                </a:solidFill>
                <a:latin typeface="Georgia" panose="02040502050405020303" pitchFamily="18" charset="0"/>
                <a:cs typeface="Arial"/>
              </a:rPr>
              <a:t>KRS 100.183</a:t>
            </a:r>
            <a:endParaRPr lang="en-US" sz="3000" dirty="0">
              <a:latin typeface="Georgia" panose="02040502050405020303" pitchFamily="18" charset="0"/>
              <a:cs typeface="Arial"/>
            </a:endParaRPr>
          </a:p>
        </p:txBody>
      </p:sp>
      <p:pic>
        <p:nvPicPr>
          <p:cNvPr id="3" name="Picture 3" descr="AndLaw FINAL LOGO_2023.png">
            <a:extLst>
              <a:ext uri="{FF2B5EF4-FFF2-40B4-BE49-F238E27FC236}">
                <a16:creationId xmlns:a16="http://schemas.microsoft.com/office/drawing/2014/main" id="{F16D6B4A-73EE-80C9-1D52-39D4AFAD21B6}"/>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85869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125356" y="1407375"/>
            <a:ext cx="7876816"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Georgia" panose="02040502050405020303" pitchFamily="18" charset="0"/>
                <a:cs typeface="Arial"/>
              </a:rPr>
              <a:t>What is a Comprehensive Plan</a:t>
            </a:r>
            <a:endParaRPr kumimoji="0" lang="en-US" sz="3600" b="0" i="0" u="none" strike="noStrike" kern="1200" cap="none" spc="0" normalizeH="0" baseline="0" noProof="0" dirty="0">
              <a:ln>
                <a:noFill/>
              </a:ln>
              <a:solidFill>
                <a:srgbClr val="FFFF00"/>
              </a:solidFill>
              <a:effectLst/>
              <a:uLnTx/>
              <a:uFillTx/>
              <a:latin typeface="Georgia" panose="02040502050405020303"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A plan that outlines a community’s long-term vision and goals for development and growth.</a:t>
            </a:r>
          </a:p>
          <a:p>
            <a:pPr marL="742950" lvl="1" indent="-285750">
              <a:buFont typeface="Arial" panose="020B0604020202020204" pitchFamily="34" charset="0"/>
              <a:buChar char="•"/>
            </a:pPr>
            <a:r>
              <a:rPr lang="en-US" sz="2000" dirty="0">
                <a:solidFill>
                  <a:srgbClr val="002060"/>
                </a:solidFill>
                <a:latin typeface="Georgia" panose="02040502050405020303" pitchFamily="18" charset="0"/>
                <a:cs typeface="Arial" panose="020B0604020202020204" pitchFamily="34" charset="0"/>
              </a:rPr>
              <a:t>A roadmap for decision-making and a </a:t>
            </a:r>
            <a:r>
              <a:rPr lang="en-US" sz="2000" b="1" u="sng" dirty="0">
                <a:solidFill>
                  <a:srgbClr val="003399"/>
                </a:solidFill>
                <a:latin typeface="Georgia" panose="02040502050405020303" pitchFamily="18" charset="0"/>
                <a:cs typeface="Arial" panose="020B0604020202020204" pitchFamily="34" charset="0"/>
              </a:rPr>
              <a:t>guide</a:t>
            </a:r>
            <a:r>
              <a:rPr lang="en-US" sz="2000" dirty="0">
                <a:solidFill>
                  <a:srgbClr val="002060"/>
                </a:solidFill>
                <a:latin typeface="Georgia" panose="02040502050405020303" pitchFamily="18" charset="0"/>
                <a:cs typeface="Arial" panose="020B0604020202020204" pitchFamily="34" charset="0"/>
              </a:rPr>
              <a:t> for future land use decisions.</a:t>
            </a:r>
          </a:p>
          <a:p>
            <a:pPr marL="1200150" lvl="2"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Typically cove</a:t>
            </a:r>
            <a:r>
              <a:rPr lang="en-US" sz="2000" dirty="0" err="1">
                <a:solidFill>
                  <a:srgbClr val="002060"/>
                </a:solidFill>
                <a:latin typeface="Georgia" panose="02040502050405020303" pitchFamily="18" charset="0"/>
                <a:cs typeface="Arial" panose="020B0604020202020204" pitchFamily="34" charset="0"/>
              </a:rPr>
              <a:t>rs</a:t>
            </a:r>
            <a:r>
              <a:rPr lang="en-US" sz="2000" dirty="0">
                <a:solidFill>
                  <a:srgbClr val="002060"/>
                </a:solidFill>
                <a:latin typeface="Georgia" panose="02040502050405020303" pitchFamily="18" charset="0"/>
                <a:cs typeface="Arial" panose="020B0604020202020204" pitchFamily="34" charset="0"/>
              </a:rPr>
              <a:t> a wide range of topics, reflecting the unique characteristics and challenges of the area.</a:t>
            </a:r>
          </a:p>
          <a:p>
            <a:pPr marL="1200150" lvl="2"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A long-term plan</a:t>
            </a:r>
            <a:r>
              <a:rPr lang="en-US" sz="2000" dirty="0">
                <a:solidFill>
                  <a:srgbClr val="002060"/>
                </a:solidFill>
                <a:latin typeface="Georgia" panose="02040502050405020303" pitchFamily="18" charset="0"/>
                <a:cs typeface="Arial" panose="020B0604020202020204" pitchFamily="34" charset="0"/>
              </a:rPr>
              <a:t> that looks ahead for the next 10, 20, or even 30 years.</a:t>
            </a:r>
          </a:p>
          <a:p>
            <a:pPr marL="1200150" lvl="2"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Must be readopted or amended every 5 years according to KRS 100.197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a:rPr>
              <a:t>				</a:t>
            </a: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3" name="Picture 3" descr="AndLaw FINAL LOGO_2023.png">
            <a:extLst>
              <a:ext uri="{FF2B5EF4-FFF2-40B4-BE49-F238E27FC236}">
                <a16:creationId xmlns:a16="http://schemas.microsoft.com/office/drawing/2014/main" id="{F16D6B4A-73EE-80C9-1D52-39D4AFAD21B6}"/>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159991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125356" y="1407375"/>
            <a:ext cx="7876816" cy="627864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Georgia" panose="02040502050405020303" pitchFamily="18" charset="0"/>
                <a:cs typeface="Arial"/>
              </a:rPr>
              <a:t>Comprehensive Planning Myths</a:t>
            </a:r>
            <a:endParaRPr kumimoji="0" lang="en-US" sz="3600" b="0" i="0" u="none" strike="noStrike" kern="1200" cap="none" spc="0" normalizeH="0" baseline="0" noProof="0" dirty="0">
              <a:ln>
                <a:noFill/>
              </a:ln>
              <a:solidFill>
                <a:srgbClr val="FFFF00"/>
              </a:solidFill>
              <a:effectLst/>
              <a:uLnTx/>
              <a:uFillTx/>
              <a:latin typeface="Georgia" panose="02040502050405020303"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Georgia" panose="02040502050405020303" pitchFamily="18" charset="0"/>
                <a:cs typeface="Arial" panose="020B0604020202020204" pitchFamily="34" charset="0"/>
              </a:rPr>
              <a:t>Comprehensive plans dictate what goes where</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Comprehensive Plans state goals and objectives, policies, and the vision for future development. </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A </a:t>
            </a:r>
            <a:r>
              <a:rPr lang="en-US" sz="2000" dirty="0">
                <a:solidFill>
                  <a:srgbClr val="002060"/>
                </a:solidFill>
                <a:latin typeface="Georgia" panose="02040502050405020303" pitchFamily="18" charset="0"/>
                <a:cs typeface="Arial" panose="020B0604020202020204" pitchFamily="34" charset="0"/>
              </a:rPr>
              <a:t>Comprehensive Plan is rigid and inflexible</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The plan can be amended at any time and is required to be readopted or amended every 5 years.</a:t>
            </a:r>
          </a:p>
          <a:p>
            <a:pPr marL="285750" indent="-285750">
              <a:buFont typeface="Arial" panose="020B0604020202020204" pitchFamily="34" charset="0"/>
              <a:buChar char="•"/>
            </a:pPr>
            <a:r>
              <a:rPr lang="en-US" sz="2000" dirty="0">
                <a:solidFill>
                  <a:srgbClr val="002060"/>
                </a:solidFill>
                <a:latin typeface="Georgia" panose="02040502050405020303" pitchFamily="18" charset="0"/>
                <a:cs typeface="Arial" panose="020B0604020202020204" pitchFamily="34" charset="0"/>
              </a:rPr>
              <a:t>The Comprehensive plan changes zoning</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rPr>
              <a:t>The </a:t>
            </a:r>
            <a:r>
              <a:rPr lang="en-US" sz="2000" dirty="0">
                <a:solidFill>
                  <a:srgbClr val="002060"/>
                </a:solidFill>
                <a:latin typeface="Georgia" panose="02040502050405020303" pitchFamily="18" charset="0"/>
                <a:cs typeface="Arial" panose="020B0604020202020204" pitchFamily="34" charset="0"/>
              </a:rPr>
              <a:t>Comprehensive Plan does not affect the current zoning for any properties. It can serve as a guide for future zoning decisions by outlining the vision for the future, but zoning is a tool to implement the Comprehensive Plan, not the other way around. </a:t>
            </a:r>
            <a:endPar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a:rPr>
              <a:t>				</a:t>
            </a: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3" name="Picture 3" descr="AndLaw FINAL LOGO_2023.png">
            <a:extLst>
              <a:ext uri="{FF2B5EF4-FFF2-40B4-BE49-F238E27FC236}">
                <a16:creationId xmlns:a16="http://schemas.microsoft.com/office/drawing/2014/main" id="{F16D6B4A-73EE-80C9-1D52-39D4AFAD21B6}"/>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199180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ndLaw FINAL LOGO_2023.png">
            <a:extLst>
              <a:ext uri="{FF2B5EF4-FFF2-40B4-BE49-F238E27FC236}">
                <a16:creationId xmlns:a16="http://schemas.microsoft.com/office/drawing/2014/main" id="{F16D6B4A-73EE-80C9-1D52-39D4AFAD21B6}"/>
              </a:ext>
            </a:extLst>
          </p:cNvPr>
          <p:cNvPicPr>
            <a:picLocks noChangeAspect="1"/>
          </p:cNvPicPr>
          <p:nvPr/>
        </p:nvPicPr>
        <p:blipFill>
          <a:blip r:embed="rId3"/>
          <a:stretch>
            <a:fillRect/>
          </a:stretch>
        </p:blipFill>
        <p:spPr>
          <a:xfrm>
            <a:off x="9492343" y="-50074"/>
            <a:ext cx="2743199" cy="1645920"/>
          </a:xfrm>
          <a:prstGeom prst="rect">
            <a:avLst/>
          </a:prstGeom>
        </p:spPr>
      </p:pic>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048007-DBEA-2BAF-D753-D01F4CE99355}"/>
              </a:ext>
            </a:extLst>
          </p:cNvPr>
          <p:cNvSpPr txBox="1"/>
          <p:nvPr/>
        </p:nvSpPr>
        <p:spPr>
          <a:xfrm>
            <a:off x="3069734" y="464509"/>
            <a:ext cx="7709822" cy="7017306"/>
          </a:xfrm>
          <a:prstGeom prst="rect">
            <a:avLst/>
          </a:prstGeom>
          <a:noFill/>
        </p:spPr>
        <p:txBody>
          <a:bodyPr wrap="square" lIns="91440" tIns="45720" rIns="91440" bIns="45720" rtlCol="0" anchor="t">
            <a:spAutoFit/>
          </a:bodyPr>
          <a:lstStyle/>
          <a:p>
            <a:r>
              <a:rPr lang="en-US" sz="3600" dirty="0">
                <a:solidFill>
                  <a:srgbClr val="003399"/>
                </a:solidFill>
                <a:latin typeface="Georgia" panose="02040502050405020303" pitchFamily="18" charset="0"/>
                <a:cs typeface="Arial"/>
              </a:rPr>
              <a:t>KRS Requirements</a:t>
            </a:r>
            <a:endParaRPr lang="en-US" sz="3600" dirty="0">
              <a:solidFill>
                <a:srgbClr val="003399"/>
              </a:solidFill>
              <a:latin typeface="Georgia" panose="02040502050405020303" pitchFamily="18"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FFC000">
                    <a:lumMod val="60000"/>
                    <a:lumOff val="40000"/>
                  </a:srgbClr>
                </a:solidFill>
                <a:effectLst/>
                <a:uLnTx/>
                <a:uFillTx/>
                <a:latin typeface="Georgia" panose="02040502050405020303" pitchFamily="18" charset="0"/>
                <a:ea typeface="Calibri" panose="020F0502020204030204"/>
                <a:cs typeface="Calibri" panose="020F0502020204030204"/>
              </a:rPr>
              <a:t>Goals and Objectives </a:t>
            </a:r>
            <a:r>
              <a:rPr kumimoji="0" lang="en-US"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 serve as a guide for the physical development and economic and social well-being of the planning unit.</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FFC000">
                    <a:lumMod val="60000"/>
                    <a:lumOff val="40000"/>
                  </a:srgbClr>
                </a:solidFill>
                <a:effectLst/>
                <a:uLnTx/>
                <a:uFillTx/>
                <a:latin typeface="Georgia" panose="02040502050405020303" pitchFamily="18" charset="0"/>
                <a:ea typeface="Calibri" panose="020F0502020204030204"/>
                <a:cs typeface="Calibri" panose="020F0502020204030204"/>
              </a:rPr>
              <a:t>Land Use Element </a:t>
            </a:r>
            <a:r>
              <a:rPr kumimoji="0" lang="en-US"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a:cs typeface="Calibri" panose="020F0502020204030204"/>
              </a:rPr>
              <a:t>– </a:t>
            </a:r>
            <a:r>
              <a:rPr kumimoji="0" lang="en-US"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shall </a:t>
            </a:r>
            <a:r>
              <a:rPr kumimoji="0" lang="en-US"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show proposals for the most appropriate, economic, desirable, and feasible </a:t>
            </a:r>
            <a:r>
              <a:rPr kumimoji="0" lang="en-US"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patterns for the general location, character, extend, and interrelationship of the manner in which the community should use its public and private land at a specified times as far into the future as is reasonable to foresee.</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FFC000">
                    <a:lumMod val="60000"/>
                    <a:lumOff val="40000"/>
                  </a:srgbClr>
                </a:solidFill>
                <a:effectLst/>
                <a:uLnTx/>
                <a:uFillTx/>
                <a:latin typeface="Georgia" panose="02040502050405020303" pitchFamily="18" charset="0"/>
                <a:ea typeface="Calibri" panose="020F0502020204030204"/>
                <a:cs typeface="Calibri" panose="020F0502020204030204"/>
              </a:rPr>
              <a:t>Transportation Element </a:t>
            </a:r>
            <a:r>
              <a:rPr kumimoji="0" lang="en-US"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a:cs typeface="Calibri" panose="020F0502020204030204"/>
              </a:rPr>
              <a:t>– </a:t>
            </a:r>
            <a:r>
              <a:rPr kumimoji="0" lang="en-US"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which </a:t>
            </a:r>
            <a:r>
              <a:rPr kumimoji="0" lang="en-US" b="0" i="0" u="none" strike="noStrike" kern="1200" cap="none" spc="0" normalizeH="0" baseline="0" noProof="0" dirty="0">
                <a:ln>
                  <a:noFill/>
                </a:ln>
                <a:solidFill>
                  <a:srgbClr val="003399"/>
                </a:solidFill>
                <a:effectLst/>
                <a:uLnTx/>
                <a:uFillTx/>
                <a:latin typeface="Georgia" panose="02040502050405020303" pitchFamily="18" charset="0"/>
              </a:rPr>
              <a:t>shall show proposals for the most desirable, appropriate, economic, and feasible pattern for the general location, character, and extent of the channels, routes, and terminals for transportation facilities for the circulation of persons and goods for specified times as far into the future as is reasonable to foresee</a:t>
            </a:r>
            <a:endParaRPr kumimoji="0" lang="en-US"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FFC000">
                    <a:lumMod val="60000"/>
                    <a:lumOff val="40000"/>
                  </a:srgbClr>
                </a:solidFill>
                <a:effectLst/>
                <a:uLnTx/>
                <a:uFillTx/>
                <a:latin typeface="Georgia" panose="02040502050405020303" pitchFamily="18" charset="0"/>
                <a:ea typeface="Calibri" panose="020F0502020204030204"/>
                <a:cs typeface="Calibri" panose="020F0502020204030204"/>
              </a:rPr>
              <a:t>Community Facilities Element </a:t>
            </a:r>
            <a:r>
              <a:rPr kumimoji="0" lang="en-US"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rPr>
              <a:t>– which shall </a:t>
            </a:r>
            <a:r>
              <a:rPr kumimoji="0" lang="en-US" b="0" i="0" u="none" strike="noStrike" kern="1200" cap="none" spc="0" normalizeH="0" baseline="0" noProof="0" dirty="0">
                <a:ln>
                  <a:noFill/>
                </a:ln>
                <a:solidFill>
                  <a:srgbClr val="003399"/>
                </a:solidFill>
                <a:effectLst/>
                <a:uLnTx/>
                <a:uFillTx/>
                <a:latin typeface="Georgia" panose="02040502050405020303" pitchFamily="18" charset="0"/>
              </a:rPr>
              <a:t>which shall show proposals for the most desirable, appropriate, economic, and feasible pattern for the general location, character, and the extent of public and semipublic buildings, land, and facilities for specified times as far into the future as is reasonable to foresee.</a:t>
            </a:r>
            <a:endParaRPr kumimoji="0" lang="en-US" b="0" i="0" u="none" strike="noStrike" kern="1200" cap="none" spc="0" normalizeH="0" baseline="0" noProof="0" dirty="0">
              <a:ln>
                <a:noFill/>
              </a:ln>
              <a:solidFill>
                <a:srgbClr val="003399"/>
              </a:solidFill>
              <a:effectLst/>
              <a:uLnTx/>
              <a:uFillTx/>
              <a:latin typeface="Georgia" panose="02040502050405020303" pitchFamily="18" charset="0"/>
              <a:ea typeface="Calibri" panose="020F0502020204030204"/>
              <a:cs typeface="Calibri" panose="020F0502020204030204"/>
            </a:endParaRPr>
          </a:p>
          <a:p>
            <a:endParaRPr lang="en-US" b="0" i="0" u="none" strike="noStrike" baseline="0" dirty="0">
              <a:solidFill>
                <a:srgbClr val="002060"/>
              </a:solidFill>
              <a:latin typeface="Georgia" panose="02040502050405020303" pitchFamily="18" charset="0"/>
              <a:cs typeface="Arial" panose="020B0604020202020204" pitchFamily="34" charset="0"/>
            </a:endParaRPr>
          </a:p>
          <a:p>
            <a:endParaRPr lang="en-US" dirty="0">
              <a:solidFill>
                <a:srgbClr val="000000"/>
              </a:solidFill>
              <a:latin typeface="Georgia" panose="02040502050405020303" pitchFamily="18" charset="0"/>
              <a:cs typeface="Arial" panose="020B0604020202020204" pitchFamily="34" charset="0"/>
            </a:endParaRPr>
          </a:p>
          <a:p>
            <a:pPr algn="r"/>
            <a:r>
              <a:rPr lang="en-US" dirty="0">
                <a:solidFill>
                  <a:srgbClr val="000000"/>
                </a:solidFill>
                <a:latin typeface="Georgia" panose="02040502050405020303" pitchFamily="18" charset="0"/>
                <a:cs typeface="Arial"/>
              </a:rPr>
              <a:t>				</a:t>
            </a:r>
            <a:r>
              <a:rPr lang="en-US" i="1" dirty="0">
                <a:solidFill>
                  <a:srgbClr val="000000"/>
                </a:solidFill>
                <a:latin typeface="Georgia" panose="02040502050405020303" pitchFamily="18" charset="0"/>
                <a:cs typeface="Arial"/>
              </a:rPr>
              <a:t>KRS 100.183</a:t>
            </a:r>
            <a:endParaRPr lang="en-US" dirty="0">
              <a:latin typeface="Georgia" panose="02040502050405020303" pitchFamily="18" charset="0"/>
              <a:cs typeface="Arial"/>
            </a:endParaRPr>
          </a:p>
        </p:txBody>
      </p:sp>
    </p:spTree>
    <p:extLst>
      <p:ext uri="{BB962C8B-B14F-4D97-AF65-F5344CB8AC3E}">
        <p14:creationId xmlns:p14="http://schemas.microsoft.com/office/powerpoint/2010/main" val="152527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85099" y="2012524"/>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082612" y="618136"/>
            <a:ext cx="7876816" cy="523220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Georgia" panose="02040502050405020303" pitchFamily="18" charset="0"/>
                <a:cs typeface="Arial"/>
              </a:rPr>
              <a:t>Other Elements:</a:t>
            </a:r>
            <a:endParaRPr kumimoji="0" lang="en-US" sz="3600" b="0" i="0" u="none" strike="noStrike" kern="1200" cap="none" spc="0" normalizeH="0" baseline="0" noProof="0" dirty="0">
              <a:ln>
                <a:noFill/>
              </a:ln>
              <a:solidFill>
                <a:srgbClr val="FFFF00"/>
              </a:solidFill>
              <a:effectLst/>
              <a:uLnTx/>
              <a:uFillTx/>
              <a:latin typeface="Georgia" panose="02040502050405020303"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003399"/>
                </a:solidFill>
                <a:latin typeface="Georgia" panose="02040502050405020303" pitchFamily="18" charset="0"/>
                <a:cs typeface="Times New Roman" panose="02020603050405020304" pitchFamily="18" charset="0"/>
              </a:rPr>
              <a:t>The comprehensive plan may include any additional elements such as, without being limited to, community renewal, housing, flood control, pollution, conservation, natural resources, regional impact, historic preservation, and other programs which in the judgment of the planning commission will further serve the purposes of the comprehensive plan. </a:t>
            </a:r>
          </a:p>
          <a:p>
            <a:pPr lvl="1">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cs typeface="Times New Roman" panose="02020603050405020304" pitchFamily="18" charset="0"/>
              </a:rPr>
              <a:t>						</a:t>
            </a:r>
          </a:p>
          <a:p>
            <a:pPr lvl="1">
              <a:defRPr/>
            </a:pPr>
            <a:r>
              <a:rPr lang="en-US" sz="2000" dirty="0">
                <a:solidFill>
                  <a:srgbClr val="003399"/>
                </a:solidFill>
                <a:latin typeface="Georgia" panose="02040502050405020303" pitchFamily="18" charset="0"/>
                <a:cs typeface="Times New Roman" panose="02020603050405020304" pitchFamily="18" charset="0"/>
              </a:rPr>
              <a:t>						</a:t>
            </a: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cs typeface="Times New Roman" panose="02020603050405020304" pitchFamily="18" charset="0"/>
              </a:rPr>
              <a:t>KRS 1</a:t>
            </a:r>
            <a:r>
              <a:rPr lang="en-US" sz="2000" dirty="0">
                <a:solidFill>
                  <a:srgbClr val="003399"/>
                </a:solidFill>
                <a:latin typeface="Georgia" panose="02040502050405020303" pitchFamily="18" charset="0"/>
                <a:cs typeface="Times New Roman" panose="02020603050405020304" pitchFamily="18" charset="0"/>
              </a:rPr>
              <a:t>00.187</a:t>
            </a:r>
          </a:p>
          <a:p>
            <a:pPr marL="285750" indent="-285750">
              <a:buFont typeface="Arial" panose="020B0604020202020204" pitchFamily="34" charset="0"/>
              <a:buChar char="•"/>
              <a:defRPr/>
            </a:pPr>
            <a:endParaRPr kumimoji="0" lang="en-US" sz="2000" b="0" i="0" u="none" strike="noStrike" kern="1200" cap="none" spc="0" normalizeH="0" baseline="0" noProof="0" dirty="0">
              <a:ln>
                <a:noFill/>
              </a:ln>
              <a:solidFill>
                <a:srgbClr val="003399"/>
              </a:solidFill>
              <a:effectLst/>
              <a:uLnTx/>
              <a:uFillTx/>
              <a:latin typeface="Georgia" panose="02040502050405020303" pitchFamily="18" charset="0"/>
              <a:cs typeface="Times New Roman" panose="02020603050405020304" pitchFamily="18" charset="0"/>
            </a:endParaRPr>
          </a:p>
          <a:p>
            <a:pPr marL="285750" indent="-285750">
              <a:buFont typeface="Arial" panose="020B0604020202020204" pitchFamily="34" charset="0"/>
              <a:buChar char="•"/>
              <a:defRPr/>
            </a:pPr>
            <a:r>
              <a:rPr lang="en-US" sz="2000" dirty="0">
                <a:solidFill>
                  <a:srgbClr val="003399"/>
                </a:solidFill>
                <a:latin typeface="Georgia" panose="02040502050405020303" pitchFamily="18" charset="0"/>
                <a:cs typeface="Times New Roman" panose="02020603050405020304" pitchFamily="18" charset="0"/>
              </a:rPr>
              <a:t>What is proposed to be included:</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cs typeface="Times New Roman" panose="02020603050405020304" pitchFamily="18" charset="0"/>
              </a:rPr>
              <a:t>Economic Development</a:t>
            </a:r>
          </a:p>
          <a:p>
            <a:pPr marL="742950" lvl="1" indent="-285750">
              <a:buFont typeface="Arial" panose="020B0604020202020204" pitchFamily="34" charset="0"/>
              <a:buChar char="•"/>
              <a:defRPr/>
            </a:pPr>
            <a:r>
              <a:rPr lang="en-US" sz="2000" dirty="0">
                <a:solidFill>
                  <a:srgbClr val="003399"/>
                </a:solidFill>
                <a:latin typeface="Georgia" panose="02040502050405020303" pitchFamily="18" charset="0"/>
                <a:cs typeface="Times New Roman" panose="02020603050405020304" pitchFamily="18" charset="0"/>
              </a:rPr>
              <a:t>Historical and Natural Resource Preservation </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srgbClr val="003399"/>
                </a:solidFill>
                <a:effectLst/>
                <a:uLnTx/>
                <a:uFillTx/>
                <a:latin typeface="Georgia" panose="02040502050405020303" pitchFamily="18" charset="0"/>
                <a:cs typeface="Times New Roman" panose="02020603050405020304" pitchFamily="18" charset="0"/>
              </a:rPr>
              <a:t>Housing</a:t>
            </a:r>
          </a:p>
          <a:p>
            <a:pPr marL="742950" lvl="1" indent="-285750">
              <a:buFont typeface="Arial" panose="020B0604020202020204" pitchFamily="34" charset="0"/>
              <a:buChar char="•"/>
              <a:defRPr/>
            </a:pPr>
            <a:r>
              <a:rPr lang="en-US" sz="2000" dirty="0">
                <a:solidFill>
                  <a:srgbClr val="003399"/>
                </a:solidFill>
                <a:latin typeface="Georgia" panose="02040502050405020303" pitchFamily="18" charset="0"/>
                <a:cs typeface="Times New Roman" panose="02020603050405020304" pitchFamily="18" charset="0"/>
              </a:rPr>
              <a:t>Implementation</a:t>
            </a:r>
            <a:endParaRPr kumimoji="0" lang="en-US" sz="2000" b="0" i="0" u="none" strike="noStrike" kern="1200" cap="none" spc="0" normalizeH="0" baseline="0" noProof="0" dirty="0">
              <a:ln>
                <a:noFill/>
              </a:ln>
              <a:solidFill>
                <a:srgbClr val="003399"/>
              </a:solidFill>
              <a:effectLst/>
              <a:uLnTx/>
              <a:uFillTx/>
              <a:latin typeface="Georgia" panose="02040502050405020303" pitchFamily="18" charset="0"/>
              <a:cs typeface="Times New Roman" panose="02020603050405020304" pitchFamily="18" charset="0"/>
            </a:endParaRPr>
          </a:p>
        </p:txBody>
      </p:sp>
      <p:pic>
        <p:nvPicPr>
          <p:cNvPr id="3" name="Picture 3" descr="AndLaw FINAL LOGO_2023.png">
            <a:extLst>
              <a:ext uri="{FF2B5EF4-FFF2-40B4-BE49-F238E27FC236}">
                <a16:creationId xmlns:a16="http://schemas.microsoft.com/office/drawing/2014/main" id="{F16D6B4A-73EE-80C9-1D52-39D4AFAD21B6}"/>
              </a:ext>
            </a:extLst>
          </p:cNvPr>
          <p:cNvPicPr>
            <a:picLocks noChangeAspect="1"/>
          </p:cNvPicPr>
          <p:nvPr/>
        </p:nvPicPr>
        <p:blipFill>
          <a:blip r:embed="rId3"/>
          <a:stretch>
            <a:fillRect/>
          </a:stretch>
        </p:blipFill>
        <p:spPr>
          <a:xfrm>
            <a:off x="9492343" y="-50074"/>
            <a:ext cx="2743199" cy="1645920"/>
          </a:xfrm>
          <a:prstGeom prst="rect">
            <a:avLst/>
          </a:prstGeom>
        </p:spPr>
      </p:pic>
    </p:spTree>
    <p:extLst>
      <p:ext uri="{BB962C8B-B14F-4D97-AF65-F5344CB8AC3E}">
        <p14:creationId xmlns:p14="http://schemas.microsoft.com/office/powerpoint/2010/main" val="80083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5537F991-B68D-B48E-806B-71BE3FE46726}"/>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CCE244E-AEE1-E23B-E024-EA3AE1C97492}"/>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C5DC773-8A5D-A425-F760-DB5CF5430CC1}"/>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D1DA6F1-9C9E-7EA9-03D1-23586D239E5A}"/>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810DB1D2-2BD5-5D79-4E4A-866905A11678}"/>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E391BEB-156F-748E-343C-83769F7E017A}"/>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B7A4640B-A07F-E417-E2F5-206EEADA4C54}"/>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78D1BF8-7376-CBBF-75F1-210BA7B7E7ED}"/>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649E08F-551E-7051-E37F-3065C6A09313}"/>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05A1E11-AFC9-8001-D2B8-04C7F25F1C65}"/>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80A7415D-0C3F-3A05-6BB4-036FBF574C4B}"/>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21ED8E2C-AAC5-D54A-12A0-4AEF01715417}"/>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01727AD-7C8C-92FF-DB57-E89AE8936705}"/>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04FE7827-5FBA-A1A9-5834-604A6E2BAEFD}"/>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52A9CD7-E14F-CAD4-CF78-3390E137640A}"/>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435817F-D236-EFEA-5477-3FF7D46A08B7}"/>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A50B604-7D7E-8870-088C-70A83B99CF4A}"/>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C22957F-A701-736E-0D3B-2F30830A5AFD}"/>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7798618-53B8-9B35-84CC-C1426B6609D8}"/>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4467B484-0486-521B-B30A-1ABF6045AA0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8B9E17F1-B3D4-77A2-C800-04C902A89A51}"/>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09671A7-4F06-30BA-1A04-40C1BEA51219}"/>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62CA91B-6708-BB1F-C9AA-B6D9C7C91422}"/>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F30E5E0-6685-BC97-81A3-72CEEAE879AC}"/>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930EF4-E616-D2F2-FBCB-168C817C5E3A}"/>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ED5F0B-7981-7F9C-1BA1-F125DAB53D8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48007-DBEA-2BAF-D753-D01F4CE99355}"/>
              </a:ext>
            </a:extLst>
          </p:cNvPr>
          <p:cNvSpPr txBox="1"/>
          <p:nvPr/>
        </p:nvSpPr>
        <p:spPr>
          <a:xfrm>
            <a:off x="3001100" y="865062"/>
            <a:ext cx="7876816" cy="427809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2060"/>
                </a:solidFill>
                <a:latin typeface="Georgia" panose="02040502050405020303" pitchFamily="18" charset="0"/>
                <a:cs typeface="Arial"/>
              </a:rPr>
              <a:t>Planning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Georgia" panose="02040502050405020303" pitchFamily="18"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Georgia" panose="02040502050405020303" pitchFamily="18" charset="0"/>
                <a:cs typeface="Arial"/>
              </a:rPr>
              <a:t>Began in April 2022</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srgbClr val="002060"/>
                </a:solidFill>
                <a:effectLst/>
                <a:uLnTx/>
                <a:uFillTx/>
                <a:latin typeface="Georgia" panose="02040502050405020303" pitchFamily="18" charset="0"/>
                <a:cs typeface="Arial"/>
              </a:rPr>
              <a:t>Monthly Steering Committee Meetings through March 2023</a:t>
            </a:r>
          </a:p>
          <a:p>
            <a:pPr marL="742950" lvl="1" indent="-285750">
              <a:buFont typeface="Arial" panose="020B0604020202020204" pitchFamily="34" charset="0"/>
              <a:buChar char="•"/>
            </a:pPr>
            <a:r>
              <a:rPr lang="en-US" sz="2000" dirty="0">
                <a:solidFill>
                  <a:srgbClr val="002060"/>
                </a:solidFill>
                <a:latin typeface="Georgia" panose="02040502050405020303" pitchFamily="18" charset="0"/>
                <a:cs typeface="Arial"/>
              </a:rPr>
              <a:t>Public hearing for the adoption of the Goals and Objectives</a:t>
            </a:r>
          </a:p>
          <a:p>
            <a:pPr marL="742950" lvl="1" indent="-285750">
              <a:buFont typeface="Arial" panose="020B0604020202020204" pitchFamily="34" charset="0"/>
              <a:buChar char="•"/>
            </a:pPr>
            <a:r>
              <a:rPr lang="en-US" sz="2000" dirty="0">
                <a:solidFill>
                  <a:srgbClr val="002060"/>
                </a:solidFill>
                <a:latin typeface="Georgia" panose="02040502050405020303" pitchFamily="18" charset="0"/>
                <a:cs typeface="Arial"/>
              </a:rPr>
              <a:t>Online survey</a:t>
            </a:r>
          </a:p>
          <a:p>
            <a:pPr marL="742950" lvl="1" indent="-285750">
              <a:buFont typeface="Arial" panose="020B0604020202020204" pitchFamily="34" charset="0"/>
              <a:buChar char="•"/>
            </a:pPr>
            <a:r>
              <a:rPr lang="en-US" sz="2000" dirty="0">
                <a:solidFill>
                  <a:srgbClr val="002060"/>
                </a:solidFill>
                <a:latin typeface="Georgia" panose="02040502050405020303" pitchFamily="18" charset="0"/>
                <a:cs typeface="Arial"/>
              </a:rPr>
              <a:t>Two public workshops </a:t>
            </a:r>
          </a:p>
          <a:p>
            <a:pPr marL="742950" lvl="1" indent="-285750">
              <a:buFont typeface="Arial" panose="020B0604020202020204" pitchFamily="34" charset="0"/>
              <a:buChar char="•"/>
            </a:pPr>
            <a:endParaRPr kumimoji="0" lang="en-US" b="0" i="0" u="none" strike="noStrike" kern="1200" cap="none" spc="0" normalizeH="0" baseline="0" noProof="0" dirty="0">
              <a:ln>
                <a:noFill/>
              </a:ln>
              <a:solidFill>
                <a:srgbClr val="003399"/>
              </a:solidFill>
              <a:effectLst/>
              <a:uLnTx/>
              <a:uFillTx/>
              <a:latin typeface="Georgia" panose="02040502050405020303"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Georgia" panose="02040502050405020303"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cs typeface="Arial"/>
              </a:rPr>
              <a:t>				</a:t>
            </a:r>
            <a:endPar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Arial"/>
            </a:endParaRPr>
          </a:p>
        </p:txBody>
      </p:sp>
      <p:pic>
        <p:nvPicPr>
          <p:cNvPr id="3" name="Picture 3" descr="AndLaw FINAL LOGO_2023.png">
            <a:extLst>
              <a:ext uri="{FF2B5EF4-FFF2-40B4-BE49-F238E27FC236}">
                <a16:creationId xmlns:a16="http://schemas.microsoft.com/office/drawing/2014/main" id="{F16D6B4A-73EE-80C9-1D52-39D4AFAD21B6}"/>
              </a:ext>
            </a:extLst>
          </p:cNvPr>
          <p:cNvPicPr>
            <a:picLocks noChangeAspect="1"/>
          </p:cNvPicPr>
          <p:nvPr/>
        </p:nvPicPr>
        <p:blipFill>
          <a:blip r:embed="rId3"/>
          <a:stretch>
            <a:fillRect/>
          </a:stretch>
        </p:blipFill>
        <p:spPr>
          <a:xfrm>
            <a:off x="9492343" y="-50074"/>
            <a:ext cx="2743199" cy="1645920"/>
          </a:xfrm>
          <a:prstGeom prst="rect">
            <a:avLst/>
          </a:prstGeom>
        </p:spPr>
      </p:pic>
      <p:pic>
        <p:nvPicPr>
          <p:cNvPr id="4" name="Picture 3" descr="A poster for a workshop&#10;&#10;Description automatically generated">
            <a:extLst>
              <a:ext uri="{FF2B5EF4-FFF2-40B4-BE49-F238E27FC236}">
                <a16:creationId xmlns:a16="http://schemas.microsoft.com/office/drawing/2014/main" id="{B4E7CF54-7770-50A9-FE7C-FBB95DE26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213" y="2974613"/>
            <a:ext cx="4286451" cy="3429000"/>
          </a:xfrm>
          <a:prstGeom prst="rect">
            <a:avLst/>
          </a:prstGeom>
        </p:spPr>
      </p:pic>
    </p:spTree>
    <p:extLst>
      <p:ext uri="{BB962C8B-B14F-4D97-AF65-F5344CB8AC3E}">
        <p14:creationId xmlns:p14="http://schemas.microsoft.com/office/powerpoint/2010/main" val="3312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9AB240C0-228E-F293-2D7F-135D69814889}"/>
              </a:ext>
            </a:extLst>
          </p:cNvPr>
          <p:cNvSpPr/>
          <p:nvPr/>
        </p:nvSpPr>
        <p:spPr>
          <a:xfrm rot="19686125">
            <a:off x="1955543" y="-241984"/>
            <a:ext cx="1086709" cy="1242779"/>
          </a:xfrm>
          <a:custGeom>
            <a:avLst/>
            <a:gdLst>
              <a:gd name="connsiteX0" fmla="*/ 596900 w 596900"/>
              <a:gd name="connsiteY0" fmla="*/ 0 h 682625"/>
              <a:gd name="connsiteX1" fmla="*/ 536575 w 596900"/>
              <a:gd name="connsiteY1" fmla="*/ 682625 h 682625"/>
              <a:gd name="connsiteX2" fmla="*/ 0 w 596900"/>
              <a:gd name="connsiteY2" fmla="*/ 615950 h 682625"/>
              <a:gd name="connsiteX3" fmla="*/ 596900 w 596900"/>
              <a:gd name="connsiteY3" fmla="*/ 0 h 682625"/>
            </a:gdLst>
            <a:ahLst/>
            <a:cxnLst>
              <a:cxn ang="0">
                <a:pos x="connsiteX0" y="connsiteY0"/>
              </a:cxn>
              <a:cxn ang="0">
                <a:pos x="connsiteX1" y="connsiteY1"/>
              </a:cxn>
              <a:cxn ang="0">
                <a:pos x="connsiteX2" y="connsiteY2"/>
              </a:cxn>
              <a:cxn ang="0">
                <a:pos x="connsiteX3" y="connsiteY3"/>
              </a:cxn>
            </a:cxnLst>
            <a:rect l="l" t="t" r="r" b="b"/>
            <a:pathLst>
              <a:path w="596900" h="682625">
                <a:moveTo>
                  <a:pt x="596900" y="0"/>
                </a:moveTo>
                <a:lnTo>
                  <a:pt x="536575" y="682625"/>
                </a:lnTo>
                <a:lnTo>
                  <a:pt x="0" y="615950"/>
                </a:lnTo>
                <a:lnTo>
                  <a:pt x="596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B5B012-1D1F-DFF1-DF8A-830D7B010767}"/>
              </a:ext>
            </a:extLst>
          </p:cNvPr>
          <p:cNvSpPr/>
          <p:nvPr/>
        </p:nvSpPr>
        <p:spPr>
          <a:xfrm rot="20053727">
            <a:off x="-208452" y="1909294"/>
            <a:ext cx="678737" cy="1594092"/>
          </a:xfrm>
          <a:prstGeom prst="rect">
            <a:avLst/>
          </a:pr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A09788E-E78F-6BF6-8837-35FAACD8E567}"/>
              </a:ext>
            </a:extLst>
          </p:cNvPr>
          <p:cNvSpPr/>
          <p:nvPr/>
        </p:nvSpPr>
        <p:spPr>
          <a:xfrm rot="19686125">
            <a:off x="400874" y="1584826"/>
            <a:ext cx="745667" cy="1595381"/>
          </a:xfrm>
          <a:custGeom>
            <a:avLst/>
            <a:gdLst>
              <a:gd name="connsiteX0" fmla="*/ 92075 w 409575"/>
              <a:gd name="connsiteY0" fmla="*/ 0 h 876300"/>
              <a:gd name="connsiteX1" fmla="*/ 409575 w 409575"/>
              <a:gd name="connsiteY1" fmla="*/ 0 h 876300"/>
              <a:gd name="connsiteX2" fmla="*/ 336550 w 409575"/>
              <a:gd name="connsiteY2" fmla="*/ 876300 h 876300"/>
              <a:gd name="connsiteX3" fmla="*/ 0 w 409575"/>
              <a:gd name="connsiteY3" fmla="*/ 847725 h 876300"/>
              <a:gd name="connsiteX4" fmla="*/ 92075 w 409575"/>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876300">
                <a:moveTo>
                  <a:pt x="92075" y="0"/>
                </a:moveTo>
                <a:lnTo>
                  <a:pt x="409575" y="0"/>
                </a:lnTo>
                <a:lnTo>
                  <a:pt x="336550" y="876300"/>
                </a:lnTo>
                <a:lnTo>
                  <a:pt x="0" y="847725"/>
                </a:lnTo>
                <a:lnTo>
                  <a:pt x="92075" y="0"/>
                </a:lnTo>
                <a:close/>
              </a:path>
            </a:pathLst>
          </a:custGeom>
          <a:solidFill>
            <a:srgbClr val="00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5A459AA1-EC9E-420A-FD2C-F5CEDBC085C2}"/>
              </a:ext>
            </a:extLst>
          </p:cNvPr>
          <p:cNvSpPr/>
          <p:nvPr/>
        </p:nvSpPr>
        <p:spPr>
          <a:xfrm rot="19686125">
            <a:off x="996413" y="1111506"/>
            <a:ext cx="1063587" cy="1630063"/>
          </a:xfrm>
          <a:custGeom>
            <a:avLst/>
            <a:gdLst>
              <a:gd name="connsiteX0" fmla="*/ 82550 w 584200"/>
              <a:gd name="connsiteY0" fmla="*/ 0 h 895350"/>
              <a:gd name="connsiteX1" fmla="*/ 241300 w 584200"/>
              <a:gd name="connsiteY1" fmla="*/ 6350 h 895350"/>
              <a:gd name="connsiteX2" fmla="*/ 298450 w 584200"/>
              <a:gd name="connsiteY2" fmla="*/ 41275 h 895350"/>
              <a:gd name="connsiteX3" fmla="*/ 406400 w 584200"/>
              <a:gd name="connsiteY3" fmla="*/ 193675 h 895350"/>
              <a:gd name="connsiteX4" fmla="*/ 438150 w 584200"/>
              <a:gd name="connsiteY4" fmla="*/ 171450 h 895350"/>
              <a:gd name="connsiteX5" fmla="*/ 584200 w 584200"/>
              <a:gd name="connsiteY5" fmla="*/ 355600 h 895350"/>
              <a:gd name="connsiteX6" fmla="*/ 50800 w 584200"/>
              <a:gd name="connsiteY6" fmla="*/ 895350 h 895350"/>
              <a:gd name="connsiteX7" fmla="*/ 0 w 584200"/>
              <a:gd name="connsiteY7" fmla="*/ 882650 h 895350"/>
              <a:gd name="connsiteX8" fmla="*/ 82550 w 584200"/>
              <a:gd name="connsiteY8"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95350">
                <a:moveTo>
                  <a:pt x="82550" y="0"/>
                </a:moveTo>
                <a:lnTo>
                  <a:pt x="241300" y="6350"/>
                </a:lnTo>
                <a:lnTo>
                  <a:pt x="298450" y="41275"/>
                </a:lnTo>
                <a:lnTo>
                  <a:pt x="406400" y="193675"/>
                </a:lnTo>
                <a:lnTo>
                  <a:pt x="438150" y="171450"/>
                </a:lnTo>
                <a:lnTo>
                  <a:pt x="584200" y="355600"/>
                </a:lnTo>
                <a:lnTo>
                  <a:pt x="50800" y="895350"/>
                </a:lnTo>
                <a:lnTo>
                  <a:pt x="0" y="882650"/>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887B819-A12C-7316-AC31-83900350F537}"/>
              </a:ext>
            </a:extLst>
          </p:cNvPr>
          <p:cNvSpPr/>
          <p:nvPr/>
        </p:nvSpPr>
        <p:spPr>
          <a:xfrm rot="19686125">
            <a:off x="689619" y="488973"/>
            <a:ext cx="1658965" cy="1150293"/>
          </a:xfrm>
          <a:custGeom>
            <a:avLst/>
            <a:gdLst>
              <a:gd name="connsiteX0" fmla="*/ 0 w 911225"/>
              <a:gd name="connsiteY0" fmla="*/ 231775 h 631825"/>
              <a:gd name="connsiteX1" fmla="*/ 171450 w 911225"/>
              <a:gd name="connsiteY1" fmla="*/ 244475 h 631825"/>
              <a:gd name="connsiteX2" fmla="*/ 279400 w 911225"/>
              <a:gd name="connsiteY2" fmla="*/ 330200 h 631825"/>
              <a:gd name="connsiteX3" fmla="*/ 511175 w 911225"/>
              <a:gd name="connsiteY3" fmla="*/ 631825 h 631825"/>
              <a:gd name="connsiteX4" fmla="*/ 911225 w 911225"/>
              <a:gd name="connsiteY4" fmla="*/ 219075 h 631825"/>
              <a:gd name="connsiteX5" fmla="*/ 730250 w 911225"/>
              <a:gd name="connsiteY5" fmla="*/ 117475 h 631825"/>
              <a:gd name="connsiteX6" fmla="*/ 234950 w 911225"/>
              <a:gd name="connsiteY6" fmla="*/ 3175 h 631825"/>
              <a:gd name="connsiteX7" fmla="*/ 12700 w 911225"/>
              <a:gd name="connsiteY7" fmla="*/ 0 h 631825"/>
              <a:gd name="connsiteX8" fmla="*/ 0 w 911225"/>
              <a:gd name="connsiteY8" fmla="*/ 2317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5" h="631825">
                <a:moveTo>
                  <a:pt x="0" y="231775"/>
                </a:moveTo>
                <a:lnTo>
                  <a:pt x="171450" y="244475"/>
                </a:lnTo>
                <a:lnTo>
                  <a:pt x="279400" y="330200"/>
                </a:lnTo>
                <a:lnTo>
                  <a:pt x="511175" y="631825"/>
                </a:lnTo>
                <a:lnTo>
                  <a:pt x="911225" y="219075"/>
                </a:lnTo>
                <a:lnTo>
                  <a:pt x="730250" y="117475"/>
                </a:lnTo>
                <a:lnTo>
                  <a:pt x="234950" y="3175"/>
                </a:lnTo>
                <a:lnTo>
                  <a:pt x="12700" y="0"/>
                </a:lnTo>
                <a:lnTo>
                  <a:pt x="0" y="2317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3BD7636-8ED4-3B56-A6F4-84CCBA1E84F2}"/>
              </a:ext>
            </a:extLst>
          </p:cNvPr>
          <p:cNvSpPr/>
          <p:nvPr/>
        </p:nvSpPr>
        <p:spPr>
          <a:xfrm rot="19686125">
            <a:off x="132734" y="-595486"/>
            <a:ext cx="1664745" cy="1462432"/>
          </a:xfrm>
          <a:custGeom>
            <a:avLst/>
            <a:gdLst>
              <a:gd name="connsiteX0" fmla="*/ 63500 w 914400"/>
              <a:gd name="connsiteY0" fmla="*/ 0 h 803275"/>
              <a:gd name="connsiteX1" fmla="*/ 63500 w 914400"/>
              <a:gd name="connsiteY1" fmla="*/ 0 h 803275"/>
              <a:gd name="connsiteX2" fmla="*/ 0 w 914400"/>
              <a:gd name="connsiteY2" fmla="*/ 673100 h 803275"/>
              <a:gd name="connsiteX3" fmla="*/ 222250 w 914400"/>
              <a:gd name="connsiteY3" fmla="*/ 673100 h 803275"/>
              <a:gd name="connsiteX4" fmla="*/ 739775 w 914400"/>
              <a:gd name="connsiteY4" fmla="*/ 803275 h 803275"/>
              <a:gd name="connsiteX5" fmla="*/ 914400 w 914400"/>
              <a:gd name="connsiteY5" fmla="*/ 88900 h 803275"/>
              <a:gd name="connsiteX6" fmla="*/ 63500 w 914400"/>
              <a:gd name="connsiteY6"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803275">
                <a:moveTo>
                  <a:pt x="63500" y="0"/>
                </a:moveTo>
                <a:lnTo>
                  <a:pt x="63500" y="0"/>
                </a:lnTo>
                <a:lnTo>
                  <a:pt x="0" y="673100"/>
                </a:lnTo>
                <a:lnTo>
                  <a:pt x="222250" y="673100"/>
                </a:lnTo>
                <a:lnTo>
                  <a:pt x="739775" y="803275"/>
                </a:lnTo>
                <a:lnTo>
                  <a:pt x="914400" y="8890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551614-EB35-A1FA-8C8E-C7B211258526}"/>
              </a:ext>
            </a:extLst>
          </p:cNvPr>
          <p:cNvSpPr/>
          <p:nvPr/>
        </p:nvSpPr>
        <p:spPr>
          <a:xfrm rot="19686125">
            <a:off x="1505222" y="-1046405"/>
            <a:ext cx="1047692" cy="1464941"/>
          </a:xfrm>
          <a:custGeom>
            <a:avLst/>
            <a:gdLst>
              <a:gd name="connsiteX0" fmla="*/ 168275 w 571500"/>
              <a:gd name="connsiteY0" fmla="*/ 0 h 793750"/>
              <a:gd name="connsiteX1" fmla="*/ 536575 w 571500"/>
              <a:gd name="connsiteY1" fmla="*/ 38100 h 793750"/>
              <a:gd name="connsiteX2" fmla="*/ 508000 w 571500"/>
              <a:gd name="connsiteY2" fmla="*/ 241300 h 793750"/>
              <a:gd name="connsiteX3" fmla="*/ 523875 w 571500"/>
              <a:gd name="connsiteY3" fmla="*/ 336550 h 793750"/>
              <a:gd name="connsiteX4" fmla="*/ 571500 w 571500"/>
              <a:gd name="connsiteY4" fmla="*/ 431800 h 793750"/>
              <a:gd name="connsiteX5" fmla="*/ 393700 w 571500"/>
              <a:gd name="connsiteY5" fmla="*/ 612775 h 793750"/>
              <a:gd name="connsiteX6" fmla="*/ 365125 w 571500"/>
              <a:gd name="connsiteY6" fmla="*/ 508000 h 793750"/>
              <a:gd name="connsiteX7" fmla="*/ 92075 w 571500"/>
              <a:gd name="connsiteY7" fmla="*/ 793750 h 793750"/>
              <a:gd name="connsiteX8" fmla="*/ 0 w 571500"/>
              <a:gd name="connsiteY8" fmla="*/ 727075 h 793750"/>
              <a:gd name="connsiteX9" fmla="*/ 168275 w 571500"/>
              <a:gd name="connsiteY9"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793750">
                <a:moveTo>
                  <a:pt x="168275" y="0"/>
                </a:moveTo>
                <a:lnTo>
                  <a:pt x="536575" y="38100"/>
                </a:lnTo>
                <a:lnTo>
                  <a:pt x="508000" y="241300"/>
                </a:lnTo>
                <a:lnTo>
                  <a:pt x="523875" y="336550"/>
                </a:lnTo>
                <a:lnTo>
                  <a:pt x="571500" y="431800"/>
                </a:lnTo>
                <a:lnTo>
                  <a:pt x="393700" y="612775"/>
                </a:lnTo>
                <a:lnTo>
                  <a:pt x="365125" y="508000"/>
                </a:lnTo>
                <a:lnTo>
                  <a:pt x="92075" y="793750"/>
                </a:lnTo>
                <a:lnTo>
                  <a:pt x="0" y="727075"/>
                </a:lnTo>
                <a:lnTo>
                  <a:pt x="1682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4BAA8D7-5F85-63F8-642A-18153CF0AF4B}"/>
              </a:ext>
            </a:extLst>
          </p:cNvPr>
          <p:cNvSpPr/>
          <p:nvPr/>
        </p:nvSpPr>
        <p:spPr>
          <a:xfrm rot="19686125">
            <a:off x="1537446" y="2038856"/>
            <a:ext cx="680638" cy="589597"/>
          </a:xfrm>
          <a:custGeom>
            <a:avLst/>
            <a:gdLst>
              <a:gd name="connsiteX0" fmla="*/ 0 w 373856"/>
              <a:gd name="connsiteY0" fmla="*/ 316707 h 323850"/>
              <a:gd name="connsiteX1" fmla="*/ 145256 w 373856"/>
              <a:gd name="connsiteY1" fmla="*/ 323850 h 323850"/>
              <a:gd name="connsiteX2" fmla="*/ 373856 w 373856"/>
              <a:gd name="connsiteY2" fmla="*/ 19050 h 323850"/>
              <a:gd name="connsiteX3" fmla="*/ 328612 w 373856"/>
              <a:gd name="connsiteY3" fmla="*/ 0 h 323850"/>
              <a:gd name="connsiteX4" fmla="*/ 0 w 373856"/>
              <a:gd name="connsiteY4" fmla="*/ 316707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323850">
                <a:moveTo>
                  <a:pt x="0" y="316707"/>
                </a:moveTo>
                <a:lnTo>
                  <a:pt x="145256" y="323850"/>
                </a:lnTo>
                <a:lnTo>
                  <a:pt x="373856" y="19050"/>
                </a:lnTo>
                <a:lnTo>
                  <a:pt x="328612" y="0"/>
                </a:lnTo>
                <a:lnTo>
                  <a:pt x="0" y="316707"/>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3E5B74C-4B4C-4DD4-5189-FD83DF31F0CF}"/>
              </a:ext>
            </a:extLst>
          </p:cNvPr>
          <p:cNvSpPr/>
          <p:nvPr/>
        </p:nvSpPr>
        <p:spPr>
          <a:xfrm rot="19686125">
            <a:off x="1322096" y="43529"/>
            <a:ext cx="1511102" cy="1543358"/>
          </a:xfrm>
          <a:custGeom>
            <a:avLst/>
            <a:gdLst>
              <a:gd name="connsiteX0" fmla="*/ 0 w 821531"/>
              <a:gd name="connsiteY0" fmla="*/ 845343 h 854868"/>
              <a:gd name="connsiteX1" fmla="*/ 121444 w 821531"/>
              <a:gd name="connsiteY1" fmla="*/ 854868 h 854868"/>
              <a:gd name="connsiteX2" fmla="*/ 821531 w 821531"/>
              <a:gd name="connsiteY2" fmla="*/ 97631 h 854868"/>
              <a:gd name="connsiteX3" fmla="*/ 788194 w 821531"/>
              <a:gd name="connsiteY3" fmla="*/ 0 h 854868"/>
              <a:gd name="connsiteX4" fmla="*/ 0 w 821531"/>
              <a:gd name="connsiteY4" fmla="*/ 845343 h 85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54868">
                <a:moveTo>
                  <a:pt x="0" y="845343"/>
                </a:moveTo>
                <a:lnTo>
                  <a:pt x="121444" y="854868"/>
                </a:lnTo>
                <a:lnTo>
                  <a:pt x="821531" y="97631"/>
                </a:lnTo>
                <a:lnTo>
                  <a:pt x="788194" y="0"/>
                </a:lnTo>
                <a:lnTo>
                  <a:pt x="0" y="845343"/>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F88B11-A97F-120C-9AA4-EC3D3E3B02D1}"/>
              </a:ext>
            </a:extLst>
          </p:cNvPr>
          <p:cNvSpPr/>
          <p:nvPr/>
        </p:nvSpPr>
        <p:spPr>
          <a:xfrm rot="19686125">
            <a:off x="-601538" y="-2268056"/>
            <a:ext cx="2687870" cy="1690758"/>
          </a:xfrm>
          <a:custGeom>
            <a:avLst/>
            <a:gdLst>
              <a:gd name="connsiteX0" fmla="*/ 73819 w 1476375"/>
              <a:gd name="connsiteY0" fmla="*/ 0 h 928688"/>
              <a:gd name="connsiteX1" fmla="*/ 0 w 1476375"/>
              <a:gd name="connsiteY1" fmla="*/ 804863 h 928688"/>
              <a:gd name="connsiteX2" fmla="*/ 1297781 w 1476375"/>
              <a:gd name="connsiteY2" fmla="*/ 928688 h 928688"/>
              <a:gd name="connsiteX3" fmla="*/ 1414462 w 1476375"/>
              <a:gd name="connsiteY3" fmla="*/ 771525 h 928688"/>
              <a:gd name="connsiteX4" fmla="*/ 1428750 w 1476375"/>
              <a:gd name="connsiteY4" fmla="*/ 531019 h 928688"/>
              <a:gd name="connsiteX5" fmla="*/ 1438275 w 1476375"/>
              <a:gd name="connsiteY5" fmla="*/ 414338 h 928688"/>
              <a:gd name="connsiteX6" fmla="*/ 1476375 w 1476375"/>
              <a:gd name="connsiteY6" fmla="*/ 309563 h 928688"/>
              <a:gd name="connsiteX7" fmla="*/ 73819 w 1476375"/>
              <a:gd name="connsiteY7" fmla="*/ 0 h 9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375" h="928688">
                <a:moveTo>
                  <a:pt x="73819" y="0"/>
                </a:moveTo>
                <a:lnTo>
                  <a:pt x="0" y="804863"/>
                </a:lnTo>
                <a:lnTo>
                  <a:pt x="1297781" y="928688"/>
                </a:lnTo>
                <a:lnTo>
                  <a:pt x="1414462" y="771525"/>
                </a:lnTo>
                <a:lnTo>
                  <a:pt x="1428750" y="531019"/>
                </a:lnTo>
                <a:lnTo>
                  <a:pt x="1438275" y="414338"/>
                </a:lnTo>
                <a:lnTo>
                  <a:pt x="1476375" y="309563"/>
                </a:lnTo>
                <a:lnTo>
                  <a:pt x="73819"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609485A-9935-01AA-45CA-5CA0B9D4BBE5}"/>
              </a:ext>
            </a:extLst>
          </p:cNvPr>
          <p:cNvSpPr/>
          <p:nvPr/>
        </p:nvSpPr>
        <p:spPr>
          <a:xfrm rot="19686125">
            <a:off x="-221934" y="-2469455"/>
            <a:ext cx="2132955" cy="485553"/>
          </a:xfrm>
          <a:custGeom>
            <a:avLst/>
            <a:gdLst>
              <a:gd name="connsiteX0" fmla="*/ 7144 w 1171575"/>
              <a:gd name="connsiteY0" fmla="*/ 2382 h 266701"/>
              <a:gd name="connsiteX1" fmla="*/ 0 w 1171575"/>
              <a:gd name="connsiteY1" fmla="*/ 40482 h 266701"/>
              <a:gd name="connsiteX2" fmla="*/ 1057275 w 1171575"/>
              <a:gd name="connsiteY2" fmla="*/ 266701 h 266701"/>
              <a:gd name="connsiteX3" fmla="*/ 1171575 w 1171575"/>
              <a:gd name="connsiteY3" fmla="*/ 0 h 266701"/>
              <a:gd name="connsiteX4" fmla="*/ 7144 w 1171575"/>
              <a:gd name="connsiteY4" fmla="*/ 2382 h 26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266701">
                <a:moveTo>
                  <a:pt x="7144" y="2382"/>
                </a:moveTo>
                <a:lnTo>
                  <a:pt x="0" y="40482"/>
                </a:lnTo>
                <a:lnTo>
                  <a:pt x="1057275" y="266701"/>
                </a:lnTo>
                <a:lnTo>
                  <a:pt x="1171575" y="0"/>
                </a:lnTo>
                <a:lnTo>
                  <a:pt x="7144"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162AAD9-23E9-8805-5A21-4397F7308FE3}"/>
              </a:ext>
            </a:extLst>
          </p:cNvPr>
          <p:cNvSpPr/>
          <p:nvPr/>
        </p:nvSpPr>
        <p:spPr>
          <a:xfrm rot="19686125">
            <a:off x="-474247" y="-1822245"/>
            <a:ext cx="250189" cy="99848"/>
          </a:xfrm>
          <a:custGeom>
            <a:avLst/>
            <a:gdLst>
              <a:gd name="connsiteX0" fmla="*/ 0 w 137422"/>
              <a:gd name="connsiteY0" fmla="*/ 28650 h 54844"/>
              <a:gd name="connsiteX1" fmla="*/ 0 w 137422"/>
              <a:gd name="connsiteY1" fmla="*/ 28650 h 54844"/>
              <a:gd name="connsiteX2" fmla="*/ 26194 w 137422"/>
              <a:gd name="connsiteY2" fmla="*/ 31032 h 54844"/>
              <a:gd name="connsiteX3" fmla="*/ 33338 w 137422"/>
              <a:gd name="connsiteY3" fmla="*/ 35794 h 54844"/>
              <a:gd name="connsiteX4" fmla="*/ 45244 w 137422"/>
              <a:gd name="connsiteY4" fmla="*/ 38176 h 54844"/>
              <a:gd name="connsiteX5" fmla="*/ 52388 w 137422"/>
              <a:gd name="connsiteY5" fmla="*/ 40557 h 54844"/>
              <a:gd name="connsiteX6" fmla="*/ 83344 w 137422"/>
              <a:gd name="connsiteY6" fmla="*/ 45319 h 54844"/>
              <a:gd name="connsiteX7" fmla="*/ 95250 w 137422"/>
              <a:gd name="connsiteY7" fmla="*/ 47701 h 54844"/>
              <a:gd name="connsiteX8" fmla="*/ 109538 w 137422"/>
              <a:gd name="connsiteY8" fmla="*/ 50082 h 54844"/>
              <a:gd name="connsiteX9" fmla="*/ 116682 w 137422"/>
              <a:gd name="connsiteY9" fmla="*/ 52463 h 54844"/>
              <a:gd name="connsiteX10" fmla="*/ 128588 w 137422"/>
              <a:gd name="connsiteY10" fmla="*/ 54844 h 54844"/>
              <a:gd name="connsiteX11" fmla="*/ 128588 w 137422"/>
              <a:gd name="connsiteY11" fmla="*/ 2457 h 54844"/>
              <a:gd name="connsiteX12" fmla="*/ 100013 w 137422"/>
              <a:gd name="connsiteY12" fmla="*/ 7219 h 54844"/>
              <a:gd name="connsiteX13" fmla="*/ 50007 w 137422"/>
              <a:gd name="connsiteY13" fmla="*/ 4838 h 54844"/>
              <a:gd name="connsiteX14" fmla="*/ 30957 w 137422"/>
              <a:gd name="connsiteY14" fmla="*/ 7219 h 54844"/>
              <a:gd name="connsiteX15" fmla="*/ 0 w 137422"/>
              <a:gd name="connsiteY15" fmla="*/ 28650 h 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422" h="54844">
                <a:moveTo>
                  <a:pt x="0" y="28650"/>
                </a:moveTo>
                <a:lnTo>
                  <a:pt x="0" y="28650"/>
                </a:lnTo>
                <a:cubicBezTo>
                  <a:pt x="8731" y="29444"/>
                  <a:pt x="17621" y="29195"/>
                  <a:pt x="26194" y="31032"/>
                </a:cubicBezTo>
                <a:cubicBezTo>
                  <a:pt x="28992" y="31632"/>
                  <a:pt x="30658" y="34789"/>
                  <a:pt x="33338" y="35794"/>
                </a:cubicBezTo>
                <a:cubicBezTo>
                  <a:pt x="37128" y="37215"/>
                  <a:pt x="41318" y="37194"/>
                  <a:pt x="45244" y="38176"/>
                </a:cubicBezTo>
                <a:cubicBezTo>
                  <a:pt x="47679" y="38785"/>
                  <a:pt x="49953" y="39948"/>
                  <a:pt x="52388" y="40557"/>
                </a:cubicBezTo>
                <a:cubicBezTo>
                  <a:pt x="65495" y="43834"/>
                  <a:pt x="68300" y="43004"/>
                  <a:pt x="83344" y="45319"/>
                </a:cubicBezTo>
                <a:cubicBezTo>
                  <a:pt x="87344" y="45934"/>
                  <a:pt x="91268" y="46977"/>
                  <a:pt x="95250" y="47701"/>
                </a:cubicBezTo>
                <a:cubicBezTo>
                  <a:pt x="100000" y="48565"/>
                  <a:pt x="104825" y="49035"/>
                  <a:pt x="109538" y="50082"/>
                </a:cubicBezTo>
                <a:cubicBezTo>
                  <a:pt x="111988" y="50626"/>
                  <a:pt x="114247" y="51854"/>
                  <a:pt x="116682" y="52463"/>
                </a:cubicBezTo>
                <a:cubicBezTo>
                  <a:pt x="120608" y="53445"/>
                  <a:pt x="124619" y="54050"/>
                  <a:pt x="128588" y="54844"/>
                </a:cubicBezTo>
                <a:cubicBezTo>
                  <a:pt x="134953" y="38931"/>
                  <a:pt x="144794" y="19820"/>
                  <a:pt x="128588" y="2457"/>
                </a:cubicBezTo>
                <a:cubicBezTo>
                  <a:pt x="121999" y="-4602"/>
                  <a:pt x="109538" y="5632"/>
                  <a:pt x="100013" y="7219"/>
                </a:cubicBezTo>
                <a:cubicBezTo>
                  <a:pt x="83344" y="6425"/>
                  <a:pt x="66695" y="4838"/>
                  <a:pt x="50007" y="4838"/>
                </a:cubicBezTo>
                <a:cubicBezTo>
                  <a:pt x="43608" y="4838"/>
                  <a:pt x="37253" y="6074"/>
                  <a:pt x="30957" y="7219"/>
                </a:cubicBezTo>
                <a:cubicBezTo>
                  <a:pt x="28487" y="7668"/>
                  <a:pt x="5160" y="25078"/>
                  <a:pt x="0" y="28650"/>
                </a:cubicBez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445EA26-2869-7488-FD13-0A78793D9A5E}"/>
              </a:ext>
            </a:extLst>
          </p:cNvPr>
          <p:cNvSpPr/>
          <p:nvPr/>
        </p:nvSpPr>
        <p:spPr>
          <a:xfrm rot="19686125">
            <a:off x="1610893" y="-3565634"/>
            <a:ext cx="2562147" cy="2488448"/>
          </a:xfrm>
          <a:custGeom>
            <a:avLst/>
            <a:gdLst>
              <a:gd name="connsiteX0" fmla="*/ 361950 w 1407319"/>
              <a:gd name="connsiteY0" fmla="*/ 2382 h 1366838"/>
              <a:gd name="connsiteX1" fmla="*/ 214313 w 1407319"/>
              <a:gd name="connsiteY1" fmla="*/ 390526 h 1366838"/>
              <a:gd name="connsiteX2" fmla="*/ 164306 w 1407319"/>
              <a:gd name="connsiteY2" fmla="*/ 792957 h 1366838"/>
              <a:gd name="connsiteX3" fmla="*/ 133350 w 1407319"/>
              <a:gd name="connsiteY3" fmla="*/ 871538 h 1366838"/>
              <a:gd name="connsiteX4" fmla="*/ 21431 w 1407319"/>
              <a:gd name="connsiteY4" fmla="*/ 1009651 h 1366838"/>
              <a:gd name="connsiteX5" fmla="*/ 0 w 1407319"/>
              <a:gd name="connsiteY5" fmla="*/ 1138238 h 1366838"/>
              <a:gd name="connsiteX6" fmla="*/ 2381 w 1407319"/>
              <a:gd name="connsiteY6" fmla="*/ 1271588 h 1366838"/>
              <a:gd name="connsiteX7" fmla="*/ 40481 w 1407319"/>
              <a:gd name="connsiteY7" fmla="*/ 1366838 h 1366838"/>
              <a:gd name="connsiteX8" fmla="*/ 1407319 w 1407319"/>
              <a:gd name="connsiteY8" fmla="*/ 0 h 1366838"/>
              <a:gd name="connsiteX9" fmla="*/ 361950 w 1407319"/>
              <a:gd name="connsiteY9" fmla="*/ 2382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7319" h="1366838">
                <a:moveTo>
                  <a:pt x="361950" y="2382"/>
                </a:moveTo>
                <a:lnTo>
                  <a:pt x="214313" y="390526"/>
                </a:lnTo>
                <a:lnTo>
                  <a:pt x="164306" y="792957"/>
                </a:lnTo>
                <a:lnTo>
                  <a:pt x="133350" y="871538"/>
                </a:lnTo>
                <a:lnTo>
                  <a:pt x="21431" y="1009651"/>
                </a:lnTo>
                <a:lnTo>
                  <a:pt x="0" y="1138238"/>
                </a:lnTo>
                <a:cubicBezTo>
                  <a:pt x="794" y="1182688"/>
                  <a:pt x="1587" y="1227138"/>
                  <a:pt x="2381" y="1271588"/>
                </a:cubicBezTo>
                <a:lnTo>
                  <a:pt x="40481" y="1366838"/>
                </a:lnTo>
                <a:lnTo>
                  <a:pt x="1407319" y="0"/>
                </a:lnTo>
                <a:lnTo>
                  <a:pt x="361950" y="2382"/>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326A4BD-EDCC-2B21-56F0-204A0B0A30AA}"/>
              </a:ext>
            </a:extLst>
          </p:cNvPr>
          <p:cNvSpPr/>
          <p:nvPr/>
        </p:nvSpPr>
        <p:spPr>
          <a:xfrm rot="19686125">
            <a:off x="-381388" y="-28752"/>
            <a:ext cx="745667" cy="1690756"/>
          </a:xfrm>
          <a:custGeom>
            <a:avLst/>
            <a:gdLst>
              <a:gd name="connsiteX0" fmla="*/ 88106 w 409575"/>
              <a:gd name="connsiteY0" fmla="*/ 0 h 928687"/>
              <a:gd name="connsiteX1" fmla="*/ 0 w 409575"/>
              <a:gd name="connsiteY1" fmla="*/ 928687 h 928687"/>
              <a:gd name="connsiteX2" fmla="*/ 333375 w 409575"/>
              <a:gd name="connsiteY2" fmla="*/ 926306 h 928687"/>
              <a:gd name="connsiteX3" fmla="*/ 409575 w 409575"/>
              <a:gd name="connsiteY3" fmla="*/ 23812 h 928687"/>
              <a:gd name="connsiteX4" fmla="*/ 88106 w 409575"/>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28687">
                <a:moveTo>
                  <a:pt x="88106" y="0"/>
                </a:moveTo>
                <a:lnTo>
                  <a:pt x="0" y="928687"/>
                </a:lnTo>
                <a:lnTo>
                  <a:pt x="333375" y="926306"/>
                </a:lnTo>
                <a:lnTo>
                  <a:pt x="409575" y="23812"/>
                </a:lnTo>
                <a:lnTo>
                  <a:pt x="88106"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7A8F42AF-189F-4FFB-F6BF-4E3CF2AF1813}"/>
              </a:ext>
            </a:extLst>
          </p:cNvPr>
          <p:cNvSpPr/>
          <p:nvPr/>
        </p:nvSpPr>
        <p:spPr>
          <a:xfrm rot="19686125">
            <a:off x="-2766834" y="2538187"/>
            <a:ext cx="1231218" cy="2104053"/>
          </a:xfrm>
          <a:custGeom>
            <a:avLst/>
            <a:gdLst>
              <a:gd name="connsiteX0" fmla="*/ 0 w 676275"/>
              <a:gd name="connsiteY0" fmla="*/ 0 h 1155700"/>
              <a:gd name="connsiteX1" fmla="*/ 98425 w 676275"/>
              <a:gd name="connsiteY1" fmla="*/ 139700 h 1155700"/>
              <a:gd name="connsiteX2" fmla="*/ 104775 w 676275"/>
              <a:gd name="connsiteY2" fmla="*/ 323850 h 1155700"/>
              <a:gd name="connsiteX3" fmla="*/ 22225 w 676275"/>
              <a:gd name="connsiteY3" fmla="*/ 1114425 h 1155700"/>
              <a:gd name="connsiteX4" fmla="*/ 609600 w 676275"/>
              <a:gd name="connsiteY4" fmla="*/ 1155700 h 1155700"/>
              <a:gd name="connsiteX5" fmla="*/ 625475 w 676275"/>
              <a:gd name="connsiteY5" fmla="*/ 971550 h 1155700"/>
              <a:gd name="connsiteX6" fmla="*/ 657225 w 676275"/>
              <a:gd name="connsiteY6" fmla="*/ 971550 h 1155700"/>
              <a:gd name="connsiteX7" fmla="*/ 676275 w 676275"/>
              <a:gd name="connsiteY7" fmla="*/ 177800 h 1155700"/>
              <a:gd name="connsiteX8" fmla="*/ 117475 w 676275"/>
              <a:gd name="connsiteY8" fmla="*/ 25400 h 1155700"/>
              <a:gd name="connsiteX9" fmla="*/ 0 w 676275"/>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275" h="1155700">
                <a:moveTo>
                  <a:pt x="0" y="0"/>
                </a:moveTo>
                <a:lnTo>
                  <a:pt x="98425" y="139700"/>
                </a:lnTo>
                <a:lnTo>
                  <a:pt x="104775" y="323850"/>
                </a:lnTo>
                <a:lnTo>
                  <a:pt x="22225" y="1114425"/>
                </a:lnTo>
                <a:lnTo>
                  <a:pt x="609600" y="1155700"/>
                </a:lnTo>
                <a:lnTo>
                  <a:pt x="625475" y="971550"/>
                </a:lnTo>
                <a:lnTo>
                  <a:pt x="657225" y="971550"/>
                </a:lnTo>
                <a:lnTo>
                  <a:pt x="676275" y="177800"/>
                </a:lnTo>
                <a:lnTo>
                  <a:pt x="117475" y="25400"/>
                </a:lnTo>
                <a:lnTo>
                  <a:pt x="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90D2509-DFB1-E2ED-E96C-EC620D1FFA89}"/>
              </a:ext>
            </a:extLst>
          </p:cNvPr>
          <p:cNvSpPr/>
          <p:nvPr/>
        </p:nvSpPr>
        <p:spPr>
          <a:xfrm rot="19686125">
            <a:off x="-1666117" y="2133518"/>
            <a:ext cx="1485554" cy="1936422"/>
          </a:xfrm>
          <a:custGeom>
            <a:avLst/>
            <a:gdLst>
              <a:gd name="connsiteX0" fmla="*/ 0 w 815975"/>
              <a:gd name="connsiteY0" fmla="*/ 993775 h 1073150"/>
              <a:gd name="connsiteX1" fmla="*/ 22225 w 815975"/>
              <a:gd name="connsiteY1" fmla="*/ 812800 h 1073150"/>
              <a:gd name="connsiteX2" fmla="*/ 31750 w 815975"/>
              <a:gd name="connsiteY2" fmla="*/ 0 h 1073150"/>
              <a:gd name="connsiteX3" fmla="*/ 815975 w 815975"/>
              <a:gd name="connsiteY3" fmla="*/ 212725 h 1073150"/>
              <a:gd name="connsiteX4" fmla="*/ 736600 w 815975"/>
              <a:gd name="connsiteY4" fmla="*/ 1073150 h 1073150"/>
              <a:gd name="connsiteX5" fmla="*/ 0 w 815975"/>
              <a:gd name="connsiteY5" fmla="*/ 993775 h 1073150"/>
              <a:gd name="connsiteX0" fmla="*/ 0 w 815975"/>
              <a:gd name="connsiteY0" fmla="*/ 971550 h 1050925"/>
              <a:gd name="connsiteX1" fmla="*/ 22225 w 815975"/>
              <a:gd name="connsiteY1" fmla="*/ 790575 h 1050925"/>
              <a:gd name="connsiteX2" fmla="*/ 38100 w 815975"/>
              <a:gd name="connsiteY2" fmla="*/ 0 h 1050925"/>
              <a:gd name="connsiteX3" fmla="*/ 815975 w 815975"/>
              <a:gd name="connsiteY3" fmla="*/ 190500 h 1050925"/>
              <a:gd name="connsiteX4" fmla="*/ 736600 w 815975"/>
              <a:gd name="connsiteY4" fmla="*/ 1050925 h 1050925"/>
              <a:gd name="connsiteX5" fmla="*/ 0 w 815975"/>
              <a:gd name="connsiteY5" fmla="*/ 971550 h 1050925"/>
              <a:gd name="connsiteX0" fmla="*/ 0 w 815975"/>
              <a:gd name="connsiteY0" fmla="*/ 984250 h 1063625"/>
              <a:gd name="connsiteX1" fmla="*/ 22225 w 815975"/>
              <a:gd name="connsiteY1" fmla="*/ 803275 h 1063625"/>
              <a:gd name="connsiteX2" fmla="*/ 38100 w 815975"/>
              <a:gd name="connsiteY2" fmla="*/ 0 h 1063625"/>
              <a:gd name="connsiteX3" fmla="*/ 815975 w 815975"/>
              <a:gd name="connsiteY3" fmla="*/ 203200 h 1063625"/>
              <a:gd name="connsiteX4" fmla="*/ 736600 w 815975"/>
              <a:gd name="connsiteY4" fmla="*/ 1063625 h 1063625"/>
              <a:gd name="connsiteX5" fmla="*/ 0 w 815975"/>
              <a:gd name="connsiteY5" fmla="*/ 98425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975" h="1063625">
                <a:moveTo>
                  <a:pt x="0" y="984250"/>
                </a:moveTo>
                <a:lnTo>
                  <a:pt x="22225" y="803275"/>
                </a:lnTo>
                <a:lnTo>
                  <a:pt x="38100" y="0"/>
                </a:lnTo>
                <a:lnTo>
                  <a:pt x="815975" y="203200"/>
                </a:lnTo>
                <a:lnTo>
                  <a:pt x="736600" y="1063625"/>
                </a:lnTo>
                <a:lnTo>
                  <a:pt x="0" y="9842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74CA966-4498-C6D4-0F32-18B9F968DE40}"/>
              </a:ext>
            </a:extLst>
          </p:cNvPr>
          <p:cNvSpPr/>
          <p:nvPr/>
        </p:nvSpPr>
        <p:spPr>
          <a:xfrm rot="19686125">
            <a:off x="-1471397" y="4233182"/>
            <a:ext cx="1520236" cy="1919081"/>
          </a:xfrm>
          <a:custGeom>
            <a:avLst/>
            <a:gdLst>
              <a:gd name="connsiteX0" fmla="*/ 120650 w 835025"/>
              <a:gd name="connsiteY0" fmla="*/ 0 h 1054100"/>
              <a:gd name="connsiteX1" fmla="*/ 0 w 835025"/>
              <a:gd name="connsiteY1" fmla="*/ 993775 h 1054100"/>
              <a:gd name="connsiteX2" fmla="*/ 682625 w 835025"/>
              <a:gd name="connsiteY2" fmla="*/ 1054100 h 1054100"/>
              <a:gd name="connsiteX3" fmla="*/ 835025 w 835025"/>
              <a:gd name="connsiteY3" fmla="*/ 73025 h 1054100"/>
              <a:gd name="connsiteX4" fmla="*/ 120650 w 8350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25" h="1054100">
                <a:moveTo>
                  <a:pt x="120650" y="0"/>
                </a:moveTo>
                <a:lnTo>
                  <a:pt x="0" y="993775"/>
                </a:lnTo>
                <a:lnTo>
                  <a:pt x="682625" y="1054100"/>
                </a:lnTo>
                <a:lnTo>
                  <a:pt x="835025" y="73025"/>
                </a:lnTo>
                <a:lnTo>
                  <a:pt x="1206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AFF6271-F03B-50D5-8870-46AB27DB3D44}"/>
              </a:ext>
            </a:extLst>
          </p:cNvPr>
          <p:cNvSpPr/>
          <p:nvPr/>
        </p:nvSpPr>
        <p:spPr>
          <a:xfrm rot="19686125">
            <a:off x="-308557" y="3745550"/>
            <a:ext cx="1086709" cy="1219657"/>
          </a:xfrm>
          <a:custGeom>
            <a:avLst/>
            <a:gdLst>
              <a:gd name="connsiteX0" fmla="*/ 82550 w 596900"/>
              <a:gd name="connsiteY0" fmla="*/ 0 h 669925"/>
              <a:gd name="connsiteX1" fmla="*/ 0 w 596900"/>
              <a:gd name="connsiteY1" fmla="*/ 635000 h 669925"/>
              <a:gd name="connsiteX2" fmla="*/ 339725 w 596900"/>
              <a:gd name="connsiteY2" fmla="*/ 669925 h 669925"/>
              <a:gd name="connsiteX3" fmla="*/ 374650 w 596900"/>
              <a:gd name="connsiteY3" fmla="*/ 622300 h 669925"/>
              <a:gd name="connsiteX4" fmla="*/ 463550 w 596900"/>
              <a:gd name="connsiteY4" fmla="*/ 508000 h 669925"/>
              <a:gd name="connsiteX5" fmla="*/ 508000 w 596900"/>
              <a:gd name="connsiteY5" fmla="*/ 355600 h 669925"/>
              <a:gd name="connsiteX6" fmla="*/ 508000 w 596900"/>
              <a:gd name="connsiteY6" fmla="*/ 355600 h 669925"/>
              <a:gd name="connsiteX7" fmla="*/ 539750 w 596900"/>
              <a:gd name="connsiteY7" fmla="*/ 361950 h 669925"/>
              <a:gd name="connsiteX8" fmla="*/ 596900 w 596900"/>
              <a:gd name="connsiteY8" fmla="*/ 47625 h 669925"/>
              <a:gd name="connsiteX9" fmla="*/ 82550 w 596900"/>
              <a:gd name="connsiteY9"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900" h="669925">
                <a:moveTo>
                  <a:pt x="82550" y="0"/>
                </a:moveTo>
                <a:lnTo>
                  <a:pt x="0" y="635000"/>
                </a:lnTo>
                <a:lnTo>
                  <a:pt x="339725" y="669925"/>
                </a:lnTo>
                <a:lnTo>
                  <a:pt x="374650" y="622300"/>
                </a:lnTo>
                <a:lnTo>
                  <a:pt x="463550" y="508000"/>
                </a:lnTo>
                <a:lnTo>
                  <a:pt x="508000" y="355600"/>
                </a:lnTo>
                <a:lnTo>
                  <a:pt x="508000" y="355600"/>
                </a:lnTo>
                <a:lnTo>
                  <a:pt x="539750" y="361950"/>
                </a:lnTo>
                <a:lnTo>
                  <a:pt x="596900" y="47625"/>
                </a:lnTo>
                <a:lnTo>
                  <a:pt x="82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F029737-FA8F-A7A0-6CE8-1A26D0A97E3F}"/>
              </a:ext>
            </a:extLst>
          </p:cNvPr>
          <p:cNvSpPr/>
          <p:nvPr/>
        </p:nvSpPr>
        <p:spPr>
          <a:xfrm rot="19686125">
            <a:off x="421709" y="3237837"/>
            <a:ext cx="1745670" cy="1855497"/>
          </a:xfrm>
          <a:custGeom>
            <a:avLst/>
            <a:gdLst>
              <a:gd name="connsiteX0" fmla="*/ 958850 w 958850"/>
              <a:gd name="connsiteY0" fmla="*/ 66675 h 1019175"/>
              <a:gd name="connsiteX1" fmla="*/ 228600 w 958850"/>
              <a:gd name="connsiteY1" fmla="*/ 0 h 1019175"/>
              <a:gd name="connsiteX2" fmla="*/ 171450 w 958850"/>
              <a:gd name="connsiteY2" fmla="*/ 323850 h 1019175"/>
              <a:gd name="connsiteX3" fmla="*/ 139700 w 958850"/>
              <a:gd name="connsiteY3" fmla="*/ 482600 h 1019175"/>
              <a:gd name="connsiteX4" fmla="*/ 0 w 958850"/>
              <a:gd name="connsiteY4" fmla="*/ 666750 h 1019175"/>
              <a:gd name="connsiteX5" fmla="*/ 409575 w 958850"/>
              <a:gd name="connsiteY5" fmla="*/ 1019175 h 1019175"/>
              <a:gd name="connsiteX6" fmla="*/ 631825 w 958850"/>
              <a:gd name="connsiteY6" fmla="*/ 784225 h 1019175"/>
              <a:gd name="connsiteX7" fmla="*/ 688975 w 958850"/>
              <a:gd name="connsiteY7" fmla="*/ 692150 h 1019175"/>
              <a:gd name="connsiteX8" fmla="*/ 717550 w 958850"/>
              <a:gd name="connsiteY8" fmla="*/ 517525 h 1019175"/>
              <a:gd name="connsiteX9" fmla="*/ 771525 w 958850"/>
              <a:gd name="connsiteY9" fmla="*/ 288925 h 1019175"/>
              <a:gd name="connsiteX10" fmla="*/ 958850 w 958850"/>
              <a:gd name="connsiteY10" fmla="*/ 666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850" h="1019175">
                <a:moveTo>
                  <a:pt x="958850" y="66675"/>
                </a:moveTo>
                <a:lnTo>
                  <a:pt x="228600" y="0"/>
                </a:lnTo>
                <a:lnTo>
                  <a:pt x="171450" y="323850"/>
                </a:lnTo>
                <a:lnTo>
                  <a:pt x="139700" y="482600"/>
                </a:lnTo>
                <a:lnTo>
                  <a:pt x="0" y="666750"/>
                </a:lnTo>
                <a:lnTo>
                  <a:pt x="409575" y="1019175"/>
                </a:lnTo>
                <a:lnTo>
                  <a:pt x="631825" y="784225"/>
                </a:lnTo>
                <a:lnTo>
                  <a:pt x="688975" y="692150"/>
                </a:lnTo>
                <a:lnTo>
                  <a:pt x="717550" y="517525"/>
                </a:lnTo>
                <a:lnTo>
                  <a:pt x="771525" y="288925"/>
                </a:lnTo>
                <a:lnTo>
                  <a:pt x="958850" y="666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E552C81-4897-F2E3-2BAC-7F36D82D15E5}"/>
              </a:ext>
            </a:extLst>
          </p:cNvPr>
          <p:cNvSpPr/>
          <p:nvPr/>
        </p:nvSpPr>
        <p:spPr>
          <a:xfrm rot="19686125">
            <a:off x="257397" y="4731606"/>
            <a:ext cx="1514456" cy="1381507"/>
          </a:xfrm>
          <a:custGeom>
            <a:avLst/>
            <a:gdLst>
              <a:gd name="connsiteX0" fmla="*/ 60325 w 831850"/>
              <a:gd name="connsiteY0" fmla="*/ 0 h 758825"/>
              <a:gd name="connsiteX1" fmla="*/ 428625 w 831850"/>
              <a:gd name="connsiteY1" fmla="*/ 34925 h 758825"/>
              <a:gd name="connsiteX2" fmla="*/ 831850 w 831850"/>
              <a:gd name="connsiteY2" fmla="*/ 384175 h 758825"/>
              <a:gd name="connsiteX3" fmla="*/ 460375 w 831850"/>
              <a:gd name="connsiteY3" fmla="*/ 758825 h 758825"/>
              <a:gd name="connsiteX4" fmla="*/ 0 w 831850"/>
              <a:gd name="connsiteY4" fmla="*/ 327025 h 758825"/>
              <a:gd name="connsiteX5" fmla="*/ 60325 w 83185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850" h="758825">
                <a:moveTo>
                  <a:pt x="60325" y="0"/>
                </a:moveTo>
                <a:lnTo>
                  <a:pt x="428625" y="34925"/>
                </a:lnTo>
                <a:lnTo>
                  <a:pt x="831850" y="384175"/>
                </a:lnTo>
                <a:lnTo>
                  <a:pt x="460375" y="758825"/>
                </a:lnTo>
                <a:lnTo>
                  <a:pt x="0" y="327025"/>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340E2B4-20E7-C841-B492-A373D94634C3}"/>
              </a:ext>
            </a:extLst>
          </p:cNvPr>
          <p:cNvSpPr/>
          <p:nvPr/>
        </p:nvSpPr>
        <p:spPr>
          <a:xfrm rot="19686125">
            <a:off x="1391072" y="4638804"/>
            <a:ext cx="815032" cy="924858"/>
          </a:xfrm>
          <a:custGeom>
            <a:avLst/>
            <a:gdLst>
              <a:gd name="connsiteX0" fmla="*/ 447675 w 447675"/>
              <a:gd name="connsiteY0" fmla="*/ 0 h 508000"/>
              <a:gd name="connsiteX1" fmla="*/ 444500 w 447675"/>
              <a:gd name="connsiteY1" fmla="*/ 139700 h 508000"/>
              <a:gd name="connsiteX2" fmla="*/ 406400 w 447675"/>
              <a:gd name="connsiteY2" fmla="*/ 508000 h 508000"/>
              <a:gd name="connsiteX3" fmla="*/ 0 w 447675"/>
              <a:gd name="connsiteY3" fmla="*/ 450850 h 508000"/>
              <a:gd name="connsiteX4" fmla="*/ 447675 w 447675"/>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508000">
                <a:moveTo>
                  <a:pt x="447675" y="0"/>
                </a:moveTo>
                <a:cubicBezTo>
                  <a:pt x="446617" y="46567"/>
                  <a:pt x="445558" y="93133"/>
                  <a:pt x="444500" y="139700"/>
                </a:cubicBezTo>
                <a:lnTo>
                  <a:pt x="406400" y="508000"/>
                </a:lnTo>
                <a:lnTo>
                  <a:pt x="0" y="450850"/>
                </a:lnTo>
                <a:lnTo>
                  <a:pt x="4476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913EC09F-DD3F-6AA3-4B07-EBC1D02DCF6E}"/>
              </a:ext>
            </a:extLst>
          </p:cNvPr>
          <p:cNvSpPr/>
          <p:nvPr/>
        </p:nvSpPr>
        <p:spPr>
          <a:xfrm rot="19686125">
            <a:off x="1529618" y="2922014"/>
            <a:ext cx="878616" cy="1416190"/>
          </a:xfrm>
          <a:custGeom>
            <a:avLst/>
            <a:gdLst>
              <a:gd name="connsiteX0" fmla="*/ 482600 w 482600"/>
              <a:gd name="connsiteY0" fmla="*/ 19050 h 777875"/>
              <a:gd name="connsiteX1" fmla="*/ 311150 w 482600"/>
              <a:gd name="connsiteY1" fmla="*/ 0 h 777875"/>
              <a:gd name="connsiteX2" fmla="*/ 238125 w 482600"/>
              <a:gd name="connsiteY2" fmla="*/ 92075 h 777875"/>
              <a:gd name="connsiteX3" fmla="*/ 158750 w 482600"/>
              <a:gd name="connsiteY3" fmla="*/ 187325 h 777875"/>
              <a:gd name="connsiteX4" fmla="*/ 92075 w 482600"/>
              <a:gd name="connsiteY4" fmla="*/ 273050 h 777875"/>
              <a:gd name="connsiteX5" fmla="*/ 60325 w 482600"/>
              <a:gd name="connsiteY5" fmla="*/ 466725 h 777875"/>
              <a:gd name="connsiteX6" fmla="*/ 50800 w 482600"/>
              <a:gd name="connsiteY6" fmla="*/ 590550 h 777875"/>
              <a:gd name="connsiteX7" fmla="*/ 0 w 482600"/>
              <a:gd name="connsiteY7" fmla="*/ 733425 h 777875"/>
              <a:gd name="connsiteX8" fmla="*/ 73025 w 482600"/>
              <a:gd name="connsiteY8" fmla="*/ 762000 h 777875"/>
              <a:gd name="connsiteX9" fmla="*/ 298450 w 482600"/>
              <a:gd name="connsiteY9" fmla="*/ 777875 h 777875"/>
              <a:gd name="connsiteX10" fmla="*/ 482600 w 482600"/>
              <a:gd name="connsiteY10" fmla="*/ 19050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00" h="777875">
                <a:moveTo>
                  <a:pt x="482600" y="19050"/>
                </a:moveTo>
                <a:lnTo>
                  <a:pt x="311150" y="0"/>
                </a:lnTo>
                <a:lnTo>
                  <a:pt x="238125" y="92075"/>
                </a:lnTo>
                <a:lnTo>
                  <a:pt x="158750" y="187325"/>
                </a:lnTo>
                <a:lnTo>
                  <a:pt x="92075" y="273050"/>
                </a:lnTo>
                <a:lnTo>
                  <a:pt x="60325" y="466725"/>
                </a:lnTo>
                <a:lnTo>
                  <a:pt x="50800" y="590550"/>
                </a:lnTo>
                <a:lnTo>
                  <a:pt x="0" y="733425"/>
                </a:lnTo>
                <a:lnTo>
                  <a:pt x="73025" y="762000"/>
                </a:lnTo>
                <a:lnTo>
                  <a:pt x="298450" y="777875"/>
                </a:lnTo>
                <a:lnTo>
                  <a:pt x="482600" y="1905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CF810576-FB2F-0AF1-653F-BC0089CF2FD2}"/>
              </a:ext>
            </a:extLst>
          </p:cNvPr>
          <p:cNvSpPr/>
          <p:nvPr/>
        </p:nvSpPr>
        <p:spPr>
          <a:xfrm rot="19686125">
            <a:off x="2150222" y="4298775"/>
            <a:ext cx="549135" cy="947980"/>
          </a:xfrm>
          <a:custGeom>
            <a:avLst/>
            <a:gdLst>
              <a:gd name="connsiteX0" fmla="*/ 47625 w 301625"/>
              <a:gd name="connsiteY0" fmla="*/ 0 h 520700"/>
              <a:gd name="connsiteX1" fmla="*/ 114300 w 301625"/>
              <a:gd name="connsiteY1" fmla="*/ 31750 h 520700"/>
              <a:gd name="connsiteX2" fmla="*/ 301625 w 301625"/>
              <a:gd name="connsiteY2" fmla="*/ 44450 h 520700"/>
              <a:gd name="connsiteX3" fmla="*/ 187325 w 301625"/>
              <a:gd name="connsiteY3" fmla="*/ 520700 h 520700"/>
              <a:gd name="connsiteX4" fmla="*/ 0 w 301625"/>
              <a:gd name="connsiteY4" fmla="*/ 498475 h 520700"/>
              <a:gd name="connsiteX5" fmla="*/ 47625 w 301625"/>
              <a:gd name="connsiteY5"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25" h="520700">
                <a:moveTo>
                  <a:pt x="47625" y="0"/>
                </a:moveTo>
                <a:lnTo>
                  <a:pt x="114300" y="31750"/>
                </a:lnTo>
                <a:lnTo>
                  <a:pt x="301625" y="44450"/>
                </a:lnTo>
                <a:lnTo>
                  <a:pt x="187325" y="520700"/>
                </a:lnTo>
                <a:lnTo>
                  <a:pt x="0" y="498475"/>
                </a:lnTo>
                <a:lnTo>
                  <a:pt x="47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7860FD6-21F6-3C84-BD7B-A03C51EF2F26}"/>
              </a:ext>
            </a:extLst>
          </p:cNvPr>
          <p:cNvSpPr/>
          <p:nvPr/>
        </p:nvSpPr>
        <p:spPr>
          <a:xfrm rot="19686125">
            <a:off x="-1689412" y="5894130"/>
            <a:ext cx="3381514" cy="2156076"/>
          </a:xfrm>
          <a:custGeom>
            <a:avLst/>
            <a:gdLst>
              <a:gd name="connsiteX0" fmla="*/ 31750 w 1857375"/>
              <a:gd name="connsiteY0" fmla="*/ 0 h 1184275"/>
              <a:gd name="connsiteX1" fmla="*/ 1416050 w 1857375"/>
              <a:gd name="connsiteY1" fmla="*/ 142875 h 1184275"/>
              <a:gd name="connsiteX2" fmla="*/ 1857375 w 1857375"/>
              <a:gd name="connsiteY2" fmla="*/ 587375 h 1184275"/>
              <a:gd name="connsiteX3" fmla="*/ 1590675 w 1857375"/>
              <a:gd name="connsiteY3" fmla="*/ 866775 h 1184275"/>
              <a:gd name="connsiteX4" fmla="*/ 1501775 w 1857375"/>
              <a:gd name="connsiteY4" fmla="*/ 977900 h 1184275"/>
              <a:gd name="connsiteX5" fmla="*/ 1422400 w 1857375"/>
              <a:gd name="connsiteY5" fmla="*/ 1184275 h 1184275"/>
              <a:gd name="connsiteX6" fmla="*/ 0 w 1857375"/>
              <a:gd name="connsiteY6" fmla="*/ 381000 h 1184275"/>
              <a:gd name="connsiteX7" fmla="*/ 25400 w 1857375"/>
              <a:gd name="connsiteY7" fmla="*/ 238125 h 1184275"/>
              <a:gd name="connsiteX8" fmla="*/ 31750 w 1857375"/>
              <a:gd name="connsiteY8"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1184275">
                <a:moveTo>
                  <a:pt x="31750" y="0"/>
                </a:moveTo>
                <a:lnTo>
                  <a:pt x="1416050" y="142875"/>
                </a:lnTo>
                <a:lnTo>
                  <a:pt x="1857375" y="587375"/>
                </a:lnTo>
                <a:lnTo>
                  <a:pt x="1590675" y="866775"/>
                </a:lnTo>
                <a:lnTo>
                  <a:pt x="1501775" y="977900"/>
                </a:lnTo>
                <a:lnTo>
                  <a:pt x="1422400" y="1184275"/>
                </a:lnTo>
                <a:lnTo>
                  <a:pt x="0" y="381000"/>
                </a:lnTo>
                <a:lnTo>
                  <a:pt x="25400" y="238125"/>
                </a:lnTo>
                <a:lnTo>
                  <a:pt x="31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6A3C2B0-756B-5E97-178A-9626C4C00AC4}"/>
              </a:ext>
            </a:extLst>
          </p:cNvPr>
          <p:cNvSpPr/>
          <p:nvPr/>
        </p:nvSpPr>
        <p:spPr>
          <a:xfrm rot="19686125">
            <a:off x="1217889" y="5613161"/>
            <a:ext cx="1433531" cy="890176"/>
          </a:xfrm>
          <a:custGeom>
            <a:avLst/>
            <a:gdLst>
              <a:gd name="connsiteX0" fmla="*/ 336550 w 787400"/>
              <a:gd name="connsiteY0" fmla="*/ 0 h 488950"/>
              <a:gd name="connsiteX1" fmla="*/ 622300 w 787400"/>
              <a:gd name="connsiteY1" fmla="*/ 63500 h 488950"/>
              <a:gd name="connsiteX2" fmla="*/ 787400 w 787400"/>
              <a:gd name="connsiteY2" fmla="*/ 76200 h 488950"/>
              <a:gd name="connsiteX3" fmla="*/ 749300 w 787400"/>
              <a:gd name="connsiteY3" fmla="*/ 447675 h 488950"/>
              <a:gd name="connsiteX4" fmla="*/ 688975 w 787400"/>
              <a:gd name="connsiteY4" fmla="*/ 447675 h 488950"/>
              <a:gd name="connsiteX5" fmla="*/ 641350 w 787400"/>
              <a:gd name="connsiteY5" fmla="*/ 488950 h 488950"/>
              <a:gd name="connsiteX6" fmla="*/ 0 w 787400"/>
              <a:gd name="connsiteY6" fmla="*/ 346075 h 488950"/>
              <a:gd name="connsiteX7" fmla="*/ 336550 w 787400"/>
              <a:gd name="connsiteY7"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488950">
                <a:moveTo>
                  <a:pt x="336550" y="0"/>
                </a:moveTo>
                <a:lnTo>
                  <a:pt x="622300" y="63500"/>
                </a:lnTo>
                <a:lnTo>
                  <a:pt x="787400" y="76200"/>
                </a:lnTo>
                <a:lnTo>
                  <a:pt x="749300" y="447675"/>
                </a:lnTo>
                <a:lnTo>
                  <a:pt x="688975" y="447675"/>
                </a:lnTo>
                <a:lnTo>
                  <a:pt x="641350" y="488950"/>
                </a:lnTo>
                <a:lnTo>
                  <a:pt x="0" y="346075"/>
                </a:lnTo>
                <a:lnTo>
                  <a:pt x="3365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5CE1170-8078-3510-5A21-5ED9124735BE}"/>
              </a:ext>
            </a:extLst>
          </p:cNvPr>
          <p:cNvSpPr/>
          <p:nvPr/>
        </p:nvSpPr>
        <p:spPr>
          <a:xfrm rot="19686125">
            <a:off x="1222831" y="6329627"/>
            <a:ext cx="1649307" cy="549135"/>
          </a:xfrm>
          <a:custGeom>
            <a:avLst/>
            <a:gdLst>
              <a:gd name="connsiteX0" fmla="*/ 898525 w 905920"/>
              <a:gd name="connsiteY0" fmla="*/ 114300 h 301625"/>
              <a:gd name="connsiteX1" fmla="*/ 898525 w 905920"/>
              <a:gd name="connsiteY1" fmla="*/ 114300 h 301625"/>
              <a:gd name="connsiteX2" fmla="*/ 892175 w 905920"/>
              <a:gd name="connsiteY2" fmla="*/ 225425 h 301625"/>
              <a:gd name="connsiteX3" fmla="*/ 889000 w 905920"/>
              <a:gd name="connsiteY3" fmla="*/ 301625 h 301625"/>
              <a:gd name="connsiteX4" fmla="*/ 0 w 905920"/>
              <a:gd name="connsiteY4" fmla="*/ 219075 h 301625"/>
              <a:gd name="connsiteX5" fmla="*/ 34925 w 905920"/>
              <a:gd name="connsiteY5" fmla="*/ 130175 h 301625"/>
              <a:gd name="connsiteX6" fmla="*/ 127000 w 905920"/>
              <a:gd name="connsiteY6" fmla="*/ 0 h 301625"/>
              <a:gd name="connsiteX7" fmla="*/ 822325 w 905920"/>
              <a:gd name="connsiteY7" fmla="*/ 158750 h 301625"/>
              <a:gd name="connsiteX8" fmla="*/ 898525 w 905920"/>
              <a:gd name="connsiteY8" fmla="*/ 11430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20" h="301625">
                <a:moveTo>
                  <a:pt x="898525" y="114300"/>
                </a:moveTo>
                <a:lnTo>
                  <a:pt x="898525" y="114300"/>
                </a:lnTo>
                <a:cubicBezTo>
                  <a:pt x="895306" y="223746"/>
                  <a:pt x="920805" y="196795"/>
                  <a:pt x="892175" y="225425"/>
                </a:cubicBezTo>
                <a:lnTo>
                  <a:pt x="889000" y="301625"/>
                </a:lnTo>
                <a:lnTo>
                  <a:pt x="0" y="219075"/>
                </a:lnTo>
                <a:lnTo>
                  <a:pt x="34925" y="130175"/>
                </a:lnTo>
                <a:lnTo>
                  <a:pt x="127000" y="0"/>
                </a:lnTo>
                <a:lnTo>
                  <a:pt x="822325" y="158750"/>
                </a:lnTo>
                <a:lnTo>
                  <a:pt x="898525" y="11430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47C395C4-2A49-B6A2-E2EF-FF4AADE9C1C8}"/>
              </a:ext>
            </a:extLst>
          </p:cNvPr>
          <p:cNvSpPr/>
          <p:nvPr/>
        </p:nvSpPr>
        <p:spPr>
          <a:xfrm rot="19686125">
            <a:off x="2623030" y="5213219"/>
            <a:ext cx="462429" cy="1144512"/>
          </a:xfrm>
          <a:custGeom>
            <a:avLst/>
            <a:gdLst>
              <a:gd name="connsiteX0" fmla="*/ 63500 w 254000"/>
              <a:gd name="connsiteY0" fmla="*/ 0 h 628650"/>
              <a:gd name="connsiteX1" fmla="*/ 254000 w 254000"/>
              <a:gd name="connsiteY1" fmla="*/ 25400 h 628650"/>
              <a:gd name="connsiteX2" fmla="*/ 88900 w 254000"/>
              <a:gd name="connsiteY2" fmla="*/ 628650 h 628650"/>
              <a:gd name="connsiteX3" fmla="*/ 0 w 254000"/>
              <a:gd name="connsiteY3" fmla="*/ 628650 h 628650"/>
              <a:gd name="connsiteX4" fmla="*/ 63500 w 2540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628650">
                <a:moveTo>
                  <a:pt x="63500" y="0"/>
                </a:moveTo>
                <a:lnTo>
                  <a:pt x="254000" y="25400"/>
                </a:lnTo>
                <a:lnTo>
                  <a:pt x="88900" y="628650"/>
                </a:lnTo>
                <a:lnTo>
                  <a:pt x="0" y="628650"/>
                </a:lnTo>
                <a:lnTo>
                  <a:pt x="635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F9B1077-ED09-3C8F-EABC-DFB4F3D38B7A}"/>
              </a:ext>
            </a:extLst>
          </p:cNvPr>
          <p:cNvSpPr/>
          <p:nvPr/>
        </p:nvSpPr>
        <p:spPr>
          <a:xfrm rot="19686125">
            <a:off x="1115911" y="7165928"/>
            <a:ext cx="1144512" cy="1236998"/>
          </a:xfrm>
          <a:custGeom>
            <a:avLst/>
            <a:gdLst>
              <a:gd name="connsiteX0" fmla="*/ 342900 w 628650"/>
              <a:gd name="connsiteY0" fmla="*/ 0 h 679450"/>
              <a:gd name="connsiteX1" fmla="*/ 396875 w 628650"/>
              <a:gd name="connsiteY1" fmla="*/ 28575 h 679450"/>
              <a:gd name="connsiteX2" fmla="*/ 628650 w 628650"/>
              <a:gd name="connsiteY2" fmla="*/ 41275 h 679450"/>
              <a:gd name="connsiteX3" fmla="*/ 565150 w 628650"/>
              <a:gd name="connsiteY3" fmla="*/ 679450 h 679450"/>
              <a:gd name="connsiteX4" fmla="*/ 0 w 628650"/>
              <a:gd name="connsiteY4" fmla="*/ 609600 h 679450"/>
              <a:gd name="connsiteX5" fmla="*/ 342900 w 628650"/>
              <a:gd name="connsiteY5" fmla="*/ 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679450">
                <a:moveTo>
                  <a:pt x="342900" y="0"/>
                </a:moveTo>
                <a:lnTo>
                  <a:pt x="396875" y="28575"/>
                </a:lnTo>
                <a:lnTo>
                  <a:pt x="628650" y="41275"/>
                </a:lnTo>
                <a:lnTo>
                  <a:pt x="565150" y="679450"/>
                </a:lnTo>
                <a:lnTo>
                  <a:pt x="0" y="609600"/>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65A6DB0E-4E0C-8674-EB88-0EEABBFED481}"/>
              </a:ext>
            </a:extLst>
          </p:cNvPr>
          <p:cNvSpPr/>
          <p:nvPr/>
        </p:nvSpPr>
        <p:spPr>
          <a:xfrm rot="19686125">
            <a:off x="2098945" y="6635539"/>
            <a:ext cx="1150293" cy="1254339"/>
          </a:xfrm>
          <a:custGeom>
            <a:avLst/>
            <a:gdLst>
              <a:gd name="connsiteX0" fmla="*/ 57150 w 631825"/>
              <a:gd name="connsiteY0" fmla="*/ 0 h 688975"/>
              <a:gd name="connsiteX1" fmla="*/ 631825 w 631825"/>
              <a:gd name="connsiteY1" fmla="*/ 63500 h 688975"/>
              <a:gd name="connsiteX2" fmla="*/ 561975 w 631825"/>
              <a:gd name="connsiteY2" fmla="*/ 581025 h 688975"/>
              <a:gd name="connsiteX3" fmla="*/ 584200 w 631825"/>
              <a:gd name="connsiteY3" fmla="*/ 619125 h 688975"/>
              <a:gd name="connsiteX4" fmla="*/ 555625 w 631825"/>
              <a:gd name="connsiteY4" fmla="*/ 688975 h 688975"/>
              <a:gd name="connsiteX5" fmla="*/ 0 w 631825"/>
              <a:gd name="connsiteY5" fmla="*/ 638175 h 688975"/>
              <a:gd name="connsiteX6" fmla="*/ 57150 w 631825"/>
              <a:gd name="connsiteY6" fmla="*/ 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88975">
                <a:moveTo>
                  <a:pt x="57150" y="0"/>
                </a:moveTo>
                <a:lnTo>
                  <a:pt x="631825" y="63500"/>
                </a:lnTo>
                <a:lnTo>
                  <a:pt x="561975" y="581025"/>
                </a:lnTo>
                <a:lnTo>
                  <a:pt x="584200" y="619125"/>
                </a:lnTo>
                <a:lnTo>
                  <a:pt x="555625" y="688975"/>
                </a:lnTo>
                <a:lnTo>
                  <a:pt x="0" y="638175"/>
                </a:lnTo>
                <a:lnTo>
                  <a:pt x="571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DB39156-47D4-4FA5-6FD4-2CA87E64BF48}"/>
              </a:ext>
            </a:extLst>
          </p:cNvPr>
          <p:cNvSpPr/>
          <p:nvPr/>
        </p:nvSpPr>
        <p:spPr>
          <a:xfrm rot="19686125">
            <a:off x="3084281" y="6416689"/>
            <a:ext cx="289018" cy="838153"/>
          </a:xfrm>
          <a:custGeom>
            <a:avLst/>
            <a:gdLst>
              <a:gd name="connsiteX0" fmla="*/ 158750 w 158750"/>
              <a:gd name="connsiteY0" fmla="*/ 3175 h 460375"/>
              <a:gd name="connsiteX1" fmla="*/ 69850 w 158750"/>
              <a:gd name="connsiteY1" fmla="*/ 0 h 460375"/>
              <a:gd name="connsiteX2" fmla="*/ 0 w 158750"/>
              <a:gd name="connsiteY2" fmla="*/ 460375 h 460375"/>
              <a:gd name="connsiteX3" fmla="*/ 158750 w 158750"/>
              <a:gd name="connsiteY3" fmla="*/ 3175 h 460375"/>
            </a:gdLst>
            <a:ahLst/>
            <a:cxnLst>
              <a:cxn ang="0">
                <a:pos x="connsiteX0" y="connsiteY0"/>
              </a:cxn>
              <a:cxn ang="0">
                <a:pos x="connsiteX1" y="connsiteY1"/>
              </a:cxn>
              <a:cxn ang="0">
                <a:pos x="connsiteX2" y="connsiteY2"/>
              </a:cxn>
              <a:cxn ang="0">
                <a:pos x="connsiteX3" y="connsiteY3"/>
              </a:cxn>
            </a:cxnLst>
            <a:rect l="l" t="t" r="r" b="b"/>
            <a:pathLst>
              <a:path w="158750" h="460375">
                <a:moveTo>
                  <a:pt x="158750" y="3175"/>
                </a:moveTo>
                <a:lnTo>
                  <a:pt x="69850" y="0"/>
                </a:lnTo>
                <a:lnTo>
                  <a:pt x="0" y="460375"/>
                </a:lnTo>
                <a:lnTo>
                  <a:pt x="158750" y="31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01CE4358-1003-67A3-2C72-B1FB21E49B3B}"/>
              </a:ext>
            </a:extLst>
          </p:cNvPr>
          <p:cNvSpPr/>
          <p:nvPr/>
        </p:nvSpPr>
        <p:spPr>
          <a:xfrm rot="19686125">
            <a:off x="1180201" y="8083912"/>
            <a:ext cx="2826599" cy="1971105"/>
          </a:xfrm>
          <a:custGeom>
            <a:avLst/>
            <a:gdLst>
              <a:gd name="connsiteX0" fmla="*/ 377825 w 1552575"/>
              <a:gd name="connsiteY0" fmla="*/ 0 h 1082675"/>
              <a:gd name="connsiteX1" fmla="*/ 0 w 1552575"/>
              <a:gd name="connsiteY1" fmla="*/ 666750 h 1082675"/>
              <a:gd name="connsiteX2" fmla="*/ 155575 w 1552575"/>
              <a:gd name="connsiteY2" fmla="*/ 723900 h 1082675"/>
              <a:gd name="connsiteX3" fmla="*/ 504825 w 1552575"/>
              <a:gd name="connsiteY3" fmla="*/ 793750 h 1082675"/>
              <a:gd name="connsiteX4" fmla="*/ 688975 w 1552575"/>
              <a:gd name="connsiteY4" fmla="*/ 835025 h 1082675"/>
              <a:gd name="connsiteX5" fmla="*/ 854075 w 1552575"/>
              <a:gd name="connsiteY5" fmla="*/ 908050 h 1082675"/>
              <a:gd name="connsiteX6" fmla="*/ 1050925 w 1552575"/>
              <a:gd name="connsiteY6" fmla="*/ 1082675 h 1082675"/>
              <a:gd name="connsiteX7" fmla="*/ 1162050 w 1552575"/>
              <a:gd name="connsiteY7" fmla="*/ 876300 h 1082675"/>
              <a:gd name="connsiteX8" fmla="*/ 1301750 w 1552575"/>
              <a:gd name="connsiteY8" fmla="*/ 625475 h 1082675"/>
              <a:gd name="connsiteX9" fmla="*/ 1400175 w 1552575"/>
              <a:gd name="connsiteY9" fmla="*/ 441325 h 1082675"/>
              <a:gd name="connsiteX10" fmla="*/ 1552575 w 1552575"/>
              <a:gd name="connsiteY10" fmla="*/ 120650 h 1082675"/>
              <a:gd name="connsiteX11" fmla="*/ 377825 w 1552575"/>
              <a:gd name="connsiteY11" fmla="*/ 0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2575" h="1082675">
                <a:moveTo>
                  <a:pt x="377825" y="0"/>
                </a:moveTo>
                <a:lnTo>
                  <a:pt x="0" y="666750"/>
                </a:lnTo>
                <a:lnTo>
                  <a:pt x="155575" y="723900"/>
                </a:lnTo>
                <a:lnTo>
                  <a:pt x="504825" y="793750"/>
                </a:lnTo>
                <a:lnTo>
                  <a:pt x="688975" y="835025"/>
                </a:lnTo>
                <a:lnTo>
                  <a:pt x="854075" y="908050"/>
                </a:lnTo>
                <a:lnTo>
                  <a:pt x="1050925" y="1082675"/>
                </a:lnTo>
                <a:lnTo>
                  <a:pt x="1162050" y="876300"/>
                </a:lnTo>
                <a:lnTo>
                  <a:pt x="1301750" y="625475"/>
                </a:lnTo>
                <a:lnTo>
                  <a:pt x="1400175" y="441325"/>
                </a:lnTo>
                <a:lnTo>
                  <a:pt x="1552575" y="120650"/>
                </a:lnTo>
                <a:lnTo>
                  <a:pt x="3778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B25E706-CC7A-46A6-55A8-F19E80067E8F}"/>
              </a:ext>
            </a:extLst>
          </p:cNvPr>
          <p:cNvSpPr/>
          <p:nvPr/>
        </p:nvSpPr>
        <p:spPr>
          <a:xfrm rot="19686125">
            <a:off x="1121799" y="9691095"/>
            <a:ext cx="2566482" cy="1421970"/>
          </a:xfrm>
          <a:custGeom>
            <a:avLst/>
            <a:gdLst>
              <a:gd name="connsiteX0" fmla="*/ 381000 w 1409700"/>
              <a:gd name="connsiteY0" fmla="*/ 0 h 781050"/>
              <a:gd name="connsiteX1" fmla="*/ 0 w 1409700"/>
              <a:gd name="connsiteY1" fmla="*/ 781050 h 781050"/>
              <a:gd name="connsiteX2" fmla="*/ 1139825 w 1409700"/>
              <a:gd name="connsiteY2" fmla="*/ 777875 h 781050"/>
              <a:gd name="connsiteX3" fmla="*/ 1409700 w 1409700"/>
              <a:gd name="connsiteY3" fmla="*/ 400050 h 781050"/>
              <a:gd name="connsiteX4" fmla="*/ 1298575 w 1409700"/>
              <a:gd name="connsiteY4" fmla="*/ 314325 h 781050"/>
              <a:gd name="connsiteX5" fmla="*/ 1196975 w 1409700"/>
              <a:gd name="connsiteY5" fmla="*/ 231775 h 781050"/>
              <a:gd name="connsiteX6" fmla="*/ 1079500 w 1409700"/>
              <a:gd name="connsiteY6" fmla="*/ 174625 h 781050"/>
              <a:gd name="connsiteX7" fmla="*/ 800100 w 1409700"/>
              <a:gd name="connsiteY7" fmla="*/ 120650 h 781050"/>
              <a:gd name="connsiteX8" fmla="*/ 558800 w 1409700"/>
              <a:gd name="connsiteY8" fmla="*/ 63500 h 781050"/>
              <a:gd name="connsiteX9" fmla="*/ 381000 w 1409700"/>
              <a:gd name="connsiteY9"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700" h="781050">
                <a:moveTo>
                  <a:pt x="381000" y="0"/>
                </a:moveTo>
                <a:lnTo>
                  <a:pt x="0" y="781050"/>
                </a:lnTo>
                <a:lnTo>
                  <a:pt x="1139825" y="777875"/>
                </a:lnTo>
                <a:lnTo>
                  <a:pt x="1409700" y="400050"/>
                </a:lnTo>
                <a:lnTo>
                  <a:pt x="1298575" y="314325"/>
                </a:lnTo>
                <a:lnTo>
                  <a:pt x="1196975" y="231775"/>
                </a:lnTo>
                <a:lnTo>
                  <a:pt x="1079500" y="174625"/>
                </a:lnTo>
                <a:lnTo>
                  <a:pt x="800100" y="120650"/>
                </a:lnTo>
                <a:lnTo>
                  <a:pt x="558800" y="63500"/>
                </a:lnTo>
                <a:lnTo>
                  <a:pt x="3810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B1C45F26-8E1A-B33D-B42E-60D60AE057E2}"/>
              </a:ext>
            </a:extLst>
          </p:cNvPr>
          <p:cNvSpPr/>
          <p:nvPr/>
        </p:nvSpPr>
        <p:spPr>
          <a:xfrm rot="19686125">
            <a:off x="-7840" y="7383075"/>
            <a:ext cx="1612722" cy="1433531"/>
          </a:xfrm>
          <a:custGeom>
            <a:avLst/>
            <a:gdLst>
              <a:gd name="connsiteX0" fmla="*/ 457200 w 885825"/>
              <a:gd name="connsiteY0" fmla="*/ 0 h 787400"/>
              <a:gd name="connsiteX1" fmla="*/ 0 w 885825"/>
              <a:gd name="connsiteY1" fmla="*/ 457200 h 787400"/>
              <a:gd name="connsiteX2" fmla="*/ 301625 w 885825"/>
              <a:gd name="connsiteY2" fmla="*/ 698500 h 787400"/>
              <a:gd name="connsiteX3" fmla="*/ 381000 w 885825"/>
              <a:gd name="connsiteY3" fmla="*/ 641350 h 787400"/>
              <a:gd name="connsiteX4" fmla="*/ 558800 w 885825"/>
              <a:gd name="connsiteY4" fmla="*/ 787400 h 787400"/>
              <a:gd name="connsiteX5" fmla="*/ 885825 w 885825"/>
              <a:gd name="connsiteY5" fmla="*/ 234950 h 787400"/>
              <a:gd name="connsiteX6" fmla="*/ 457200 w 885825"/>
              <a:gd name="connsiteY6"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787400">
                <a:moveTo>
                  <a:pt x="457200" y="0"/>
                </a:moveTo>
                <a:lnTo>
                  <a:pt x="0" y="457200"/>
                </a:lnTo>
                <a:lnTo>
                  <a:pt x="301625" y="698500"/>
                </a:lnTo>
                <a:lnTo>
                  <a:pt x="381000" y="641350"/>
                </a:lnTo>
                <a:lnTo>
                  <a:pt x="558800" y="787400"/>
                </a:lnTo>
                <a:lnTo>
                  <a:pt x="885825" y="234950"/>
                </a:lnTo>
                <a:lnTo>
                  <a:pt x="4572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4BEAC6D-C173-256B-FFDC-FA63C5E2D9BA}"/>
              </a:ext>
            </a:extLst>
          </p:cNvPr>
          <p:cNvSpPr/>
          <p:nvPr/>
        </p:nvSpPr>
        <p:spPr>
          <a:xfrm rot="19686125">
            <a:off x="925172" y="8567353"/>
            <a:ext cx="433527" cy="387284"/>
          </a:xfrm>
          <a:custGeom>
            <a:avLst/>
            <a:gdLst>
              <a:gd name="connsiteX0" fmla="*/ 238125 w 238125"/>
              <a:gd name="connsiteY0" fmla="*/ 123825 h 212725"/>
              <a:gd name="connsiteX1" fmla="*/ 79375 w 238125"/>
              <a:gd name="connsiteY1" fmla="*/ 0 h 212725"/>
              <a:gd name="connsiteX2" fmla="*/ 28575 w 238125"/>
              <a:gd name="connsiteY2" fmla="*/ 34925 h 212725"/>
              <a:gd name="connsiteX3" fmla="*/ 0 w 238125"/>
              <a:gd name="connsiteY3" fmla="*/ 101600 h 212725"/>
              <a:gd name="connsiteX4" fmla="*/ 28575 w 238125"/>
              <a:gd name="connsiteY4" fmla="*/ 136525 h 212725"/>
              <a:gd name="connsiteX5" fmla="*/ 196850 w 238125"/>
              <a:gd name="connsiteY5" fmla="*/ 212725 h 212725"/>
              <a:gd name="connsiteX6" fmla="*/ 238125 w 238125"/>
              <a:gd name="connsiteY6" fmla="*/ 123825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212725">
                <a:moveTo>
                  <a:pt x="238125" y="123825"/>
                </a:moveTo>
                <a:lnTo>
                  <a:pt x="79375" y="0"/>
                </a:lnTo>
                <a:lnTo>
                  <a:pt x="28575" y="34925"/>
                </a:lnTo>
                <a:lnTo>
                  <a:pt x="0" y="101600"/>
                </a:lnTo>
                <a:lnTo>
                  <a:pt x="28575" y="136525"/>
                </a:lnTo>
                <a:lnTo>
                  <a:pt x="196850" y="212725"/>
                </a:lnTo>
                <a:lnTo>
                  <a:pt x="238125" y="12382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32DBFE6-EC08-0E36-5246-082973C4C136}"/>
              </a:ext>
            </a:extLst>
          </p:cNvPr>
          <p:cNvSpPr/>
          <p:nvPr/>
        </p:nvSpPr>
        <p:spPr>
          <a:xfrm rot="19686125">
            <a:off x="-75756" y="8462822"/>
            <a:ext cx="1450872" cy="1508675"/>
          </a:xfrm>
          <a:custGeom>
            <a:avLst/>
            <a:gdLst>
              <a:gd name="connsiteX0" fmla="*/ 342900 w 796925"/>
              <a:gd name="connsiteY0" fmla="*/ 0 h 828675"/>
              <a:gd name="connsiteX1" fmla="*/ 0 w 796925"/>
              <a:gd name="connsiteY1" fmla="*/ 339725 h 828675"/>
              <a:gd name="connsiteX2" fmla="*/ 619125 w 796925"/>
              <a:gd name="connsiteY2" fmla="*/ 828675 h 828675"/>
              <a:gd name="connsiteX3" fmla="*/ 796925 w 796925"/>
              <a:gd name="connsiteY3" fmla="*/ 492125 h 828675"/>
              <a:gd name="connsiteX4" fmla="*/ 631825 w 796925"/>
              <a:gd name="connsiteY4" fmla="*/ 409575 h 828675"/>
              <a:gd name="connsiteX5" fmla="*/ 584200 w 796925"/>
              <a:gd name="connsiteY5" fmla="*/ 355600 h 828675"/>
              <a:gd name="connsiteX6" fmla="*/ 609600 w 796925"/>
              <a:gd name="connsiteY6" fmla="*/ 282575 h 828675"/>
              <a:gd name="connsiteX7" fmla="*/ 654050 w 796925"/>
              <a:gd name="connsiteY7" fmla="*/ 244475 h 828675"/>
              <a:gd name="connsiteX8" fmla="*/ 342900 w 796925"/>
              <a:gd name="connsiteY8"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828675">
                <a:moveTo>
                  <a:pt x="342900" y="0"/>
                </a:moveTo>
                <a:lnTo>
                  <a:pt x="0" y="339725"/>
                </a:lnTo>
                <a:lnTo>
                  <a:pt x="619125" y="828675"/>
                </a:lnTo>
                <a:lnTo>
                  <a:pt x="796925" y="492125"/>
                </a:lnTo>
                <a:lnTo>
                  <a:pt x="631825" y="409575"/>
                </a:lnTo>
                <a:lnTo>
                  <a:pt x="584200" y="355600"/>
                </a:lnTo>
                <a:lnTo>
                  <a:pt x="609600" y="282575"/>
                </a:lnTo>
                <a:lnTo>
                  <a:pt x="654050" y="244475"/>
                </a:lnTo>
                <a:lnTo>
                  <a:pt x="3429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70C280B0-F708-9C4B-816D-90FC52296AFA}"/>
              </a:ext>
            </a:extLst>
          </p:cNvPr>
          <p:cNvSpPr/>
          <p:nvPr/>
        </p:nvSpPr>
        <p:spPr>
          <a:xfrm rot="19686125">
            <a:off x="-2002453" y="9724443"/>
            <a:ext cx="3959550" cy="2797697"/>
          </a:xfrm>
          <a:custGeom>
            <a:avLst/>
            <a:gdLst>
              <a:gd name="connsiteX0" fmla="*/ 1546225 w 2174875"/>
              <a:gd name="connsiteY0" fmla="*/ 0 h 1536700"/>
              <a:gd name="connsiteX1" fmla="*/ 1546225 w 2174875"/>
              <a:gd name="connsiteY1" fmla="*/ 0 h 1536700"/>
              <a:gd name="connsiteX2" fmla="*/ 0 w 2174875"/>
              <a:gd name="connsiteY2" fmla="*/ 1536700 h 1536700"/>
              <a:gd name="connsiteX3" fmla="*/ 1670050 w 2174875"/>
              <a:gd name="connsiteY3" fmla="*/ 1517650 h 1536700"/>
              <a:gd name="connsiteX4" fmla="*/ 2174875 w 2174875"/>
              <a:gd name="connsiteY4" fmla="*/ 501650 h 1536700"/>
              <a:gd name="connsiteX5" fmla="*/ 1546225 w 2174875"/>
              <a:gd name="connsiteY5" fmla="*/ 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75" h="1536700">
                <a:moveTo>
                  <a:pt x="1546225" y="0"/>
                </a:moveTo>
                <a:lnTo>
                  <a:pt x="1546225" y="0"/>
                </a:lnTo>
                <a:lnTo>
                  <a:pt x="0" y="1536700"/>
                </a:lnTo>
                <a:lnTo>
                  <a:pt x="1670050" y="1517650"/>
                </a:lnTo>
                <a:lnTo>
                  <a:pt x="2174875" y="501650"/>
                </a:lnTo>
                <a:lnTo>
                  <a:pt x="15462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78008EE9-4FE4-7248-45A0-8CAE4FF92E98}"/>
              </a:ext>
            </a:extLst>
          </p:cNvPr>
          <p:cNvSpPr/>
          <p:nvPr/>
        </p:nvSpPr>
        <p:spPr>
          <a:xfrm rot="19686125">
            <a:off x="1956762" y="2024508"/>
            <a:ext cx="398845" cy="520233"/>
          </a:xfrm>
          <a:custGeom>
            <a:avLst/>
            <a:gdLst>
              <a:gd name="connsiteX0" fmla="*/ 219075 w 219075"/>
              <a:gd name="connsiteY0" fmla="*/ 0 h 285750"/>
              <a:gd name="connsiteX1" fmla="*/ 200025 w 219075"/>
              <a:gd name="connsiteY1" fmla="*/ 285750 h 285750"/>
              <a:gd name="connsiteX2" fmla="*/ 0 w 219075"/>
              <a:gd name="connsiteY2" fmla="*/ 273050 h 285750"/>
              <a:gd name="connsiteX3" fmla="*/ 219075 w 219075"/>
              <a:gd name="connsiteY3" fmla="*/ 0 h 285750"/>
            </a:gdLst>
            <a:ahLst/>
            <a:cxnLst>
              <a:cxn ang="0">
                <a:pos x="connsiteX0" y="connsiteY0"/>
              </a:cxn>
              <a:cxn ang="0">
                <a:pos x="connsiteX1" y="connsiteY1"/>
              </a:cxn>
              <a:cxn ang="0">
                <a:pos x="connsiteX2" y="connsiteY2"/>
              </a:cxn>
              <a:cxn ang="0">
                <a:pos x="connsiteX3" y="connsiteY3"/>
              </a:cxn>
            </a:cxnLst>
            <a:rect l="l" t="t" r="r" b="b"/>
            <a:pathLst>
              <a:path w="219075" h="285750">
                <a:moveTo>
                  <a:pt x="219075" y="0"/>
                </a:moveTo>
                <a:lnTo>
                  <a:pt x="200025" y="285750"/>
                </a:lnTo>
                <a:lnTo>
                  <a:pt x="0" y="273050"/>
                </a:lnTo>
                <a:lnTo>
                  <a:pt x="2190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207BEDB1-ABFF-C805-39C4-9245F90BC761}"/>
              </a:ext>
            </a:extLst>
          </p:cNvPr>
          <p:cNvSpPr/>
          <p:nvPr/>
        </p:nvSpPr>
        <p:spPr>
          <a:xfrm rot="19686125">
            <a:off x="2184526" y="1119555"/>
            <a:ext cx="797690" cy="1219657"/>
          </a:xfrm>
          <a:custGeom>
            <a:avLst/>
            <a:gdLst>
              <a:gd name="connsiteX0" fmla="*/ 3175 w 438150"/>
              <a:gd name="connsiteY0" fmla="*/ 282575 h 669925"/>
              <a:gd name="connsiteX1" fmla="*/ 38100 w 438150"/>
              <a:gd name="connsiteY1" fmla="*/ 327025 h 669925"/>
              <a:gd name="connsiteX2" fmla="*/ 0 w 438150"/>
              <a:gd name="connsiteY2" fmla="*/ 625475 h 669925"/>
              <a:gd name="connsiteX3" fmla="*/ 358775 w 438150"/>
              <a:gd name="connsiteY3" fmla="*/ 669925 h 669925"/>
              <a:gd name="connsiteX4" fmla="*/ 438150 w 438150"/>
              <a:gd name="connsiteY4" fmla="*/ 50800 h 669925"/>
              <a:gd name="connsiteX5" fmla="*/ 292100 w 438150"/>
              <a:gd name="connsiteY5" fmla="*/ 25400 h 669925"/>
              <a:gd name="connsiteX6" fmla="*/ 225425 w 438150"/>
              <a:gd name="connsiteY6" fmla="*/ 0 h 669925"/>
              <a:gd name="connsiteX7" fmla="*/ 3175 w 438150"/>
              <a:gd name="connsiteY7" fmla="*/ 282575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0" h="669925">
                <a:moveTo>
                  <a:pt x="3175" y="282575"/>
                </a:moveTo>
                <a:lnTo>
                  <a:pt x="38100" y="327025"/>
                </a:lnTo>
                <a:lnTo>
                  <a:pt x="0" y="625475"/>
                </a:lnTo>
                <a:lnTo>
                  <a:pt x="358775" y="669925"/>
                </a:lnTo>
                <a:lnTo>
                  <a:pt x="438150" y="50800"/>
                </a:lnTo>
                <a:lnTo>
                  <a:pt x="292100" y="25400"/>
                </a:lnTo>
                <a:lnTo>
                  <a:pt x="225425" y="0"/>
                </a:lnTo>
                <a:lnTo>
                  <a:pt x="3175" y="2825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35E8CACF-D940-1EFD-5655-DB395CF3F2B7}"/>
              </a:ext>
            </a:extLst>
          </p:cNvPr>
          <p:cNvSpPr/>
          <p:nvPr/>
        </p:nvSpPr>
        <p:spPr>
          <a:xfrm rot="19686125">
            <a:off x="2881732" y="828601"/>
            <a:ext cx="705205" cy="1202316"/>
          </a:xfrm>
          <a:custGeom>
            <a:avLst/>
            <a:gdLst>
              <a:gd name="connsiteX0" fmla="*/ 79375 w 387350"/>
              <a:gd name="connsiteY0" fmla="*/ 0 h 660400"/>
              <a:gd name="connsiteX1" fmla="*/ 387350 w 387350"/>
              <a:gd name="connsiteY1" fmla="*/ 31750 h 660400"/>
              <a:gd name="connsiteX2" fmla="*/ 323850 w 387350"/>
              <a:gd name="connsiteY2" fmla="*/ 660400 h 660400"/>
              <a:gd name="connsiteX3" fmla="*/ 0 w 387350"/>
              <a:gd name="connsiteY3" fmla="*/ 622300 h 660400"/>
              <a:gd name="connsiteX4" fmla="*/ 79375 w 387350"/>
              <a:gd name="connsiteY4" fmla="*/ 0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660400">
                <a:moveTo>
                  <a:pt x="79375" y="0"/>
                </a:moveTo>
                <a:lnTo>
                  <a:pt x="387350" y="31750"/>
                </a:lnTo>
                <a:lnTo>
                  <a:pt x="323850" y="660400"/>
                </a:lnTo>
                <a:lnTo>
                  <a:pt x="0" y="622300"/>
                </a:lnTo>
                <a:lnTo>
                  <a:pt x="793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7F145547-8FEC-F7C2-5F30-15BC8FC65BBA}"/>
              </a:ext>
            </a:extLst>
          </p:cNvPr>
          <p:cNvSpPr/>
          <p:nvPr/>
        </p:nvSpPr>
        <p:spPr>
          <a:xfrm rot="19686125">
            <a:off x="2165160" y="2684215"/>
            <a:ext cx="271677" cy="606938"/>
          </a:xfrm>
          <a:custGeom>
            <a:avLst/>
            <a:gdLst>
              <a:gd name="connsiteX0" fmla="*/ 149225 w 149225"/>
              <a:gd name="connsiteY0" fmla="*/ 15875 h 333375"/>
              <a:gd name="connsiteX1" fmla="*/ 127000 w 149225"/>
              <a:gd name="connsiteY1" fmla="*/ 333375 h 333375"/>
              <a:gd name="connsiteX2" fmla="*/ 0 w 149225"/>
              <a:gd name="connsiteY2" fmla="*/ 314325 h 333375"/>
              <a:gd name="connsiteX3" fmla="*/ 69850 w 149225"/>
              <a:gd name="connsiteY3" fmla="*/ 0 h 333375"/>
              <a:gd name="connsiteX4" fmla="*/ 149225 w 149225"/>
              <a:gd name="connsiteY4" fmla="*/ 158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25" h="333375">
                <a:moveTo>
                  <a:pt x="149225" y="15875"/>
                </a:moveTo>
                <a:lnTo>
                  <a:pt x="127000" y="333375"/>
                </a:lnTo>
                <a:lnTo>
                  <a:pt x="0" y="314325"/>
                </a:lnTo>
                <a:lnTo>
                  <a:pt x="69850" y="0"/>
                </a:lnTo>
                <a:lnTo>
                  <a:pt x="149225" y="15875"/>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49193C04-CBE0-39F7-DCDB-46C111C58997}"/>
              </a:ext>
            </a:extLst>
          </p:cNvPr>
          <p:cNvSpPr/>
          <p:nvPr/>
        </p:nvSpPr>
        <p:spPr>
          <a:xfrm rot="19686125">
            <a:off x="2351637" y="3281631"/>
            <a:ext cx="445088" cy="815032"/>
          </a:xfrm>
          <a:custGeom>
            <a:avLst/>
            <a:gdLst>
              <a:gd name="connsiteX0" fmla="*/ 104775 w 244475"/>
              <a:gd name="connsiteY0" fmla="*/ 0 h 447675"/>
              <a:gd name="connsiteX1" fmla="*/ 244475 w 244475"/>
              <a:gd name="connsiteY1" fmla="*/ 38100 h 447675"/>
              <a:gd name="connsiteX2" fmla="*/ 196850 w 244475"/>
              <a:gd name="connsiteY2" fmla="*/ 447675 h 447675"/>
              <a:gd name="connsiteX3" fmla="*/ 0 w 244475"/>
              <a:gd name="connsiteY3" fmla="*/ 419100 h 447675"/>
              <a:gd name="connsiteX4" fmla="*/ 104775 w 244475"/>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447675">
                <a:moveTo>
                  <a:pt x="104775" y="0"/>
                </a:moveTo>
                <a:lnTo>
                  <a:pt x="244475" y="38100"/>
                </a:lnTo>
                <a:lnTo>
                  <a:pt x="196850" y="447675"/>
                </a:lnTo>
                <a:lnTo>
                  <a:pt x="0" y="419100"/>
                </a:lnTo>
                <a:lnTo>
                  <a:pt x="1047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D8D7836-1C13-BD84-FCC6-D9825A9A29FA}"/>
              </a:ext>
            </a:extLst>
          </p:cNvPr>
          <p:cNvSpPr/>
          <p:nvPr/>
        </p:nvSpPr>
        <p:spPr>
          <a:xfrm rot="19686125">
            <a:off x="2607934" y="4106000"/>
            <a:ext cx="606938" cy="884396"/>
          </a:xfrm>
          <a:custGeom>
            <a:avLst/>
            <a:gdLst>
              <a:gd name="connsiteX0" fmla="*/ 130175 w 333375"/>
              <a:gd name="connsiteY0" fmla="*/ 0 h 485775"/>
              <a:gd name="connsiteX1" fmla="*/ 333375 w 333375"/>
              <a:gd name="connsiteY1" fmla="*/ 19050 h 485775"/>
              <a:gd name="connsiteX2" fmla="*/ 292100 w 333375"/>
              <a:gd name="connsiteY2" fmla="*/ 485775 h 485775"/>
              <a:gd name="connsiteX3" fmla="*/ 0 w 333375"/>
              <a:gd name="connsiteY3" fmla="*/ 469900 h 485775"/>
              <a:gd name="connsiteX4" fmla="*/ 130175 w 333375"/>
              <a:gd name="connsiteY4" fmla="*/ 0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485775">
                <a:moveTo>
                  <a:pt x="130175" y="0"/>
                </a:moveTo>
                <a:lnTo>
                  <a:pt x="333375" y="19050"/>
                </a:lnTo>
                <a:lnTo>
                  <a:pt x="292100" y="485775"/>
                </a:lnTo>
                <a:lnTo>
                  <a:pt x="0" y="469900"/>
                </a:lnTo>
                <a:lnTo>
                  <a:pt x="13017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ABCE4795-632B-0D82-279D-A233F7F4E0D7}"/>
              </a:ext>
            </a:extLst>
          </p:cNvPr>
          <p:cNvSpPr/>
          <p:nvPr/>
        </p:nvSpPr>
        <p:spPr>
          <a:xfrm rot="19686125">
            <a:off x="2903733" y="4999180"/>
            <a:ext cx="809251" cy="1150293"/>
          </a:xfrm>
          <a:custGeom>
            <a:avLst/>
            <a:gdLst>
              <a:gd name="connsiteX0" fmla="*/ 158750 w 444500"/>
              <a:gd name="connsiteY0" fmla="*/ 0 h 631825"/>
              <a:gd name="connsiteX1" fmla="*/ 444500 w 444500"/>
              <a:gd name="connsiteY1" fmla="*/ 31750 h 631825"/>
              <a:gd name="connsiteX2" fmla="*/ 390525 w 444500"/>
              <a:gd name="connsiteY2" fmla="*/ 631825 h 631825"/>
              <a:gd name="connsiteX3" fmla="*/ 0 w 444500"/>
              <a:gd name="connsiteY3" fmla="*/ 603250 h 631825"/>
              <a:gd name="connsiteX4" fmla="*/ 158750 w 444500"/>
              <a:gd name="connsiteY4" fmla="*/ 0 h 63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631825">
                <a:moveTo>
                  <a:pt x="158750" y="0"/>
                </a:moveTo>
                <a:lnTo>
                  <a:pt x="444500" y="31750"/>
                </a:lnTo>
                <a:lnTo>
                  <a:pt x="390525" y="631825"/>
                </a:lnTo>
                <a:lnTo>
                  <a:pt x="0" y="603250"/>
                </a:lnTo>
                <a:lnTo>
                  <a:pt x="1587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B1732AA5-CF13-2540-F428-0B0C5027DF79}"/>
              </a:ext>
            </a:extLst>
          </p:cNvPr>
          <p:cNvSpPr/>
          <p:nvPr/>
        </p:nvSpPr>
        <p:spPr>
          <a:xfrm rot="19686125">
            <a:off x="3145784" y="6152148"/>
            <a:ext cx="1150293" cy="1231218"/>
          </a:xfrm>
          <a:custGeom>
            <a:avLst/>
            <a:gdLst>
              <a:gd name="connsiteX0" fmla="*/ 241300 w 631825"/>
              <a:gd name="connsiteY0" fmla="*/ 0 h 676275"/>
              <a:gd name="connsiteX1" fmla="*/ 631825 w 631825"/>
              <a:gd name="connsiteY1" fmla="*/ 44450 h 676275"/>
              <a:gd name="connsiteX2" fmla="*/ 568325 w 631825"/>
              <a:gd name="connsiteY2" fmla="*/ 676275 h 676275"/>
              <a:gd name="connsiteX3" fmla="*/ 0 w 631825"/>
              <a:gd name="connsiteY3" fmla="*/ 622300 h 676275"/>
              <a:gd name="connsiteX4" fmla="*/ 85725 w 631825"/>
              <a:gd name="connsiteY4" fmla="*/ 466725 h 676275"/>
              <a:gd name="connsiteX5" fmla="*/ 149225 w 631825"/>
              <a:gd name="connsiteY5" fmla="*/ 263525 h 676275"/>
              <a:gd name="connsiteX6" fmla="*/ 241300 w 631825"/>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825" h="676275">
                <a:moveTo>
                  <a:pt x="241300" y="0"/>
                </a:moveTo>
                <a:lnTo>
                  <a:pt x="631825" y="44450"/>
                </a:lnTo>
                <a:lnTo>
                  <a:pt x="568325" y="676275"/>
                </a:lnTo>
                <a:lnTo>
                  <a:pt x="0" y="622300"/>
                </a:lnTo>
                <a:lnTo>
                  <a:pt x="85725" y="466725"/>
                </a:lnTo>
                <a:lnTo>
                  <a:pt x="149225" y="263525"/>
                </a:lnTo>
                <a:lnTo>
                  <a:pt x="241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D9B0870-86ED-9763-34F5-6B55B58F605B}"/>
              </a:ext>
            </a:extLst>
          </p:cNvPr>
          <p:cNvSpPr/>
          <p:nvPr/>
        </p:nvSpPr>
        <p:spPr>
          <a:xfrm rot="19686125">
            <a:off x="2766055" y="7515840"/>
            <a:ext cx="2526020" cy="2491337"/>
          </a:xfrm>
          <a:custGeom>
            <a:avLst/>
            <a:gdLst>
              <a:gd name="connsiteX0" fmla="*/ 809625 w 1387475"/>
              <a:gd name="connsiteY0" fmla="*/ 0 h 1368425"/>
              <a:gd name="connsiteX1" fmla="*/ 1387475 w 1387475"/>
              <a:gd name="connsiteY1" fmla="*/ 57150 h 1368425"/>
              <a:gd name="connsiteX2" fmla="*/ 1241425 w 1387475"/>
              <a:gd name="connsiteY2" fmla="*/ 1368425 h 1368425"/>
              <a:gd name="connsiteX3" fmla="*/ 0 w 1387475"/>
              <a:gd name="connsiteY3" fmla="*/ 1368425 h 1368425"/>
              <a:gd name="connsiteX4" fmla="*/ 98425 w 1387475"/>
              <a:gd name="connsiteY4" fmla="*/ 1235075 h 1368425"/>
              <a:gd name="connsiteX5" fmla="*/ 282575 w 1387475"/>
              <a:gd name="connsiteY5" fmla="*/ 984250 h 1368425"/>
              <a:gd name="connsiteX6" fmla="*/ 498475 w 1387475"/>
              <a:gd name="connsiteY6" fmla="*/ 596900 h 1368425"/>
              <a:gd name="connsiteX7" fmla="*/ 692150 w 1387475"/>
              <a:gd name="connsiteY7" fmla="*/ 247650 h 1368425"/>
              <a:gd name="connsiteX8" fmla="*/ 809625 w 1387475"/>
              <a:gd name="connsiteY8"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475" h="1368425">
                <a:moveTo>
                  <a:pt x="809625" y="0"/>
                </a:moveTo>
                <a:lnTo>
                  <a:pt x="1387475" y="57150"/>
                </a:lnTo>
                <a:lnTo>
                  <a:pt x="1241425" y="1368425"/>
                </a:lnTo>
                <a:lnTo>
                  <a:pt x="0" y="1368425"/>
                </a:lnTo>
                <a:lnTo>
                  <a:pt x="98425" y="1235075"/>
                </a:lnTo>
                <a:lnTo>
                  <a:pt x="282575" y="984250"/>
                </a:lnTo>
                <a:lnTo>
                  <a:pt x="498475" y="596900"/>
                </a:lnTo>
                <a:lnTo>
                  <a:pt x="692150" y="247650"/>
                </a:lnTo>
                <a:lnTo>
                  <a:pt x="8096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C64F8156-4AAD-F95B-8CF7-81D878128B47}"/>
              </a:ext>
            </a:extLst>
          </p:cNvPr>
          <p:cNvSpPr/>
          <p:nvPr/>
        </p:nvSpPr>
        <p:spPr>
          <a:xfrm rot="19686125">
            <a:off x="2743905" y="2177689"/>
            <a:ext cx="1433531" cy="2491337"/>
          </a:xfrm>
          <a:custGeom>
            <a:avLst/>
            <a:gdLst>
              <a:gd name="connsiteX0" fmla="*/ 114300 w 787400"/>
              <a:gd name="connsiteY0" fmla="*/ 0 h 1368425"/>
              <a:gd name="connsiteX1" fmla="*/ 787400 w 787400"/>
              <a:gd name="connsiteY1" fmla="*/ 82550 h 1368425"/>
              <a:gd name="connsiteX2" fmla="*/ 631825 w 787400"/>
              <a:gd name="connsiteY2" fmla="*/ 1368425 h 1368425"/>
              <a:gd name="connsiteX3" fmla="*/ 0 w 787400"/>
              <a:gd name="connsiteY3" fmla="*/ 1314450 h 1368425"/>
              <a:gd name="connsiteX4" fmla="*/ 25400 w 787400"/>
              <a:gd name="connsiteY4" fmla="*/ 946150 h 1368425"/>
              <a:gd name="connsiteX5" fmla="*/ 149225 w 787400"/>
              <a:gd name="connsiteY5" fmla="*/ 962025 h 1368425"/>
              <a:gd name="connsiteX6" fmla="*/ 282575 w 787400"/>
              <a:gd name="connsiteY6" fmla="*/ 933450 h 1368425"/>
              <a:gd name="connsiteX7" fmla="*/ 320675 w 787400"/>
              <a:gd name="connsiteY7" fmla="*/ 838200 h 1368425"/>
              <a:gd name="connsiteX8" fmla="*/ 292100 w 787400"/>
              <a:gd name="connsiteY8" fmla="*/ 752475 h 1368425"/>
              <a:gd name="connsiteX9" fmla="*/ 244475 w 787400"/>
              <a:gd name="connsiteY9" fmla="*/ 676275 h 1368425"/>
              <a:gd name="connsiteX10" fmla="*/ 165100 w 787400"/>
              <a:gd name="connsiteY10" fmla="*/ 650875 h 1368425"/>
              <a:gd name="connsiteX11" fmla="*/ 69850 w 787400"/>
              <a:gd name="connsiteY11" fmla="*/ 650875 h 1368425"/>
              <a:gd name="connsiteX12" fmla="*/ 50800 w 787400"/>
              <a:gd name="connsiteY12" fmla="*/ 650875 h 1368425"/>
              <a:gd name="connsiteX13" fmla="*/ 114300 w 787400"/>
              <a:gd name="connsiteY13" fmla="*/ 0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400" h="1368425">
                <a:moveTo>
                  <a:pt x="114300" y="0"/>
                </a:moveTo>
                <a:lnTo>
                  <a:pt x="787400" y="82550"/>
                </a:lnTo>
                <a:lnTo>
                  <a:pt x="631825" y="1368425"/>
                </a:lnTo>
                <a:lnTo>
                  <a:pt x="0" y="1314450"/>
                </a:lnTo>
                <a:lnTo>
                  <a:pt x="25400" y="946150"/>
                </a:lnTo>
                <a:lnTo>
                  <a:pt x="149225" y="962025"/>
                </a:lnTo>
                <a:lnTo>
                  <a:pt x="282575" y="933450"/>
                </a:lnTo>
                <a:lnTo>
                  <a:pt x="320675" y="838200"/>
                </a:lnTo>
                <a:lnTo>
                  <a:pt x="292100" y="752475"/>
                </a:lnTo>
                <a:lnTo>
                  <a:pt x="244475" y="676275"/>
                </a:lnTo>
                <a:lnTo>
                  <a:pt x="165100" y="650875"/>
                </a:lnTo>
                <a:lnTo>
                  <a:pt x="69850" y="650875"/>
                </a:lnTo>
                <a:lnTo>
                  <a:pt x="50800" y="650875"/>
                </a:lnTo>
                <a:lnTo>
                  <a:pt x="11430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64BD6617-9BDE-66F0-F493-5CC0DDBA2A65}"/>
              </a:ext>
            </a:extLst>
          </p:cNvPr>
          <p:cNvSpPr/>
          <p:nvPr/>
        </p:nvSpPr>
        <p:spPr>
          <a:xfrm rot="19686125">
            <a:off x="2984988" y="3651387"/>
            <a:ext cx="427747" cy="387284"/>
          </a:xfrm>
          <a:custGeom>
            <a:avLst/>
            <a:gdLst>
              <a:gd name="connsiteX0" fmla="*/ 19050 w 234950"/>
              <a:gd name="connsiteY0" fmla="*/ 0 h 212725"/>
              <a:gd name="connsiteX1" fmla="*/ 171450 w 234950"/>
              <a:gd name="connsiteY1" fmla="*/ 15875 h 212725"/>
              <a:gd name="connsiteX2" fmla="*/ 234950 w 234950"/>
              <a:gd name="connsiteY2" fmla="*/ 95250 h 212725"/>
              <a:gd name="connsiteX3" fmla="*/ 228600 w 234950"/>
              <a:gd name="connsiteY3" fmla="*/ 168275 h 212725"/>
              <a:gd name="connsiteX4" fmla="*/ 180975 w 234950"/>
              <a:gd name="connsiteY4" fmla="*/ 203200 h 212725"/>
              <a:gd name="connsiteX5" fmla="*/ 76200 w 234950"/>
              <a:gd name="connsiteY5" fmla="*/ 212725 h 212725"/>
              <a:gd name="connsiteX6" fmla="*/ 0 w 234950"/>
              <a:gd name="connsiteY6" fmla="*/ 200025 h 212725"/>
              <a:gd name="connsiteX7" fmla="*/ 19050 w 234950"/>
              <a:gd name="connsiteY7" fmla="*/ 0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950" h="212725">
                <a:moveTo>
                  <a:pt x="19050" y="0"/>
                </a:moveTo>
                <a:lnTo>
                  <a:pt x="171450" y="15875"/>
                </a:lnTo>
                <a:lnTo>
                  <a:pt x="234950" y="95250"/>
                </a:lnTo>
                <a:lnTo>
                  <a:pt x="228600" y="168275"/>
                </a:lnTo>
                <a:lnTo>
                  <a:pt x="180975" y="203200"/>
                </a:lnTo>
                <a:lnTo>
                  <a:pt x="76200" y="212725"/>
                </a:lnTo>
                <a:lnTo>
                  <a:pt x="0" y="200025"/>
                </a:lnTo>
                <a:lnTo>
                  <a:pt x="19050"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27A3680-5141-7E6F-5709-FAAB7BCEB74B}"/>
              </a:ext>
            </a:extLst>
          </p:cNvPr>
          <p:cNvSpPr/>
          <p:nvPr/>
        </p:nvSpPr>
        <p:spPr>
          <a:xfrm rot="19686125">
            <a:off x="3617604" y="4492027"/>
            <a:ext cx="1271680" cy="1219657"/>
          </a:xfrm>
          <a:custGeom>
            <a:avLst/>
            <a:gdLst>
              <a:gd name="connsiteX0" fmla="*/ 60325 w 698500"/>
              <a:gd name="connsiteY0" fmla="*/ 0 h 669925"/>
              <a:gd name="connsiteX1" fmla="*/ 0 w 698500"/>
              <a:gd name="connsiteY1" fmla="*/ 606425 h 669925"/>
              <a:gd name="connsiteX2" fmla="*/ 644525 w 698500"/>
              <a:gd name="connsiteY2" fmla="*/ 669925 h 669925"/>
              <a:gd name="connsiteX3" fmla="*/ 698500 w 698500"/>
              <a:gd name="connsiteY3" fmla="*/ 63500 h 669925"/>
              <a:gd name="connsiteX4" fmla="*/ 60325 w 698500"/>
              <a:gd name="connsiteY4" fmla="*/ 0 h 66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0" h="669925">
                <a:moveTo>
                  <a:pt x="60325" y="0"/>
                </a:moveTo>
                <a:lnTo>
                  <a:pt x="0" y="606425"/>
                </a:lnTo>
                <a:lnTo>
                  <a:pt x="644525" y="669925"/>
                </a:lnTo>
                <a:lnTo>
                  <a:pt x="698500" y="63500"/>
                </a:lnTo>
                <a:lnTo>
                  <a:pt x="60325" y="0"/>
                </a:lnTo>
                <a:close/>
              </a:path>
            </a:pathLst>
          </a:cu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B49949-2D62-9D42-D807-F001CC2C67EB}"/>
              </a:ext>
            </a:extLst>
          </p:cNvPr>
          <p:cNvSpPr txBox="1"/>
          <p:nvPr/>
        </p:nvSpPr>
        <p:spPr>
          <a:xfrm>
            <a:off x="1919866" y="1925951"/>
            <a:ext cx="9613651" cy="1200329"/>
          </a:xfrm>
          <a:prstGeom prst="rect">
            <a:avLst/>
          </a:prstGeom>
          <a:solidFill>
            <a:schemeClr val="accent4">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3399"/>
                </a:solidFill>
                <a:effectLst/>
                <a:uLnTx/>
                <a:uFillTx/>
                <a:latin typeface="Georgia" panose="02040502050405020303" pitchFamily="18" charset="0"/>
              </a:rPr>
              <a:t>Goals and Objectives</a:t>
            </a:r>
          </a:p>
        </p:txBody>
      </p:sp>
    </p:spTree>
    <p:extLst>
      <p:ext uri="{BB962C8B-B14F-4D97-AF65-F5344CB8AC3E}">
        <p14:creationId xmlns:p14="http://schemas.microsoft.com/office/powerpoint/2010/main" val="330370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4BF6D134555A4599F6A56B2CF56AAE" ma:contentTypeVersion="16" ma:contentTypeDescription="Create a new document." ma:contentTypeScope="" ma:versionID="d6565af07ef5064351ba659a618ac5df">
  <xsd:schema xmlns:xsd="http://www.w3.org/2001/XMLSchema" xmlns:xs="http://www.w3.org/2001/XMLSchema" xmlns:p="http://schemas.microsoft.com/office/2006/metadata/properties" xmlns:ns2="9d5cc9af-61ab-46d0-8cf1-589d931cf5aa" xmlns:ns3="7e4ef351-5ebd-43c7-8056-5df22cea56c4" targetNamespace="http://schemas.microsoft.com/office/2006/metadata/properties" ma:root="true" ma:fieldsID="c285d2fd32b6cd33f7257d1165fc2ac1" ns2:_="" ns3:_="">
    <xsd:import namespace="9d5cc9af-61ab-46d0-8cf1-589d931cf5aa"/>
    <xsd:import namespace="7e4ef351-5ebd-43c7-8056-5df22cea56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cc9af-61ab-46d0-8cf1-589d931cf5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abde63-9ca5-42f0-a7d0-9c841999a6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4ef351-5ebd-43c7-8056-5df22cea56c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6fef80-3c50-4611-b2e1-5dd1c2f1ab1c}" ma:internalName="TaxCatchAll" ma:showField="CatchAllData" ma:web="7e4ef351-5ebd-43c7-8056-5df22cea56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51118-B196-492E-B867-A0E305883D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cc9af-61ab-46d0-8cf1-589d931cf5aa"/>
    <ds:schemaRef ds:uri="7e4ef351-5ebd-43c7-8056-5df22cea56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80618B-DDCA-4624-84D1-5B14A967A1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6304</TotalTime>
  <Words>1035</Words>
  <Application>Microsoft Office PowerPoint</Application>
  <PresentationFormat>Widescreen</PresentationFormat>
  <Paragraphs>221</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Georgia</vt:lpstr>
      <vt:lpstr>Open Sans</vt:lpstr>
      <vt:lpstr>Times New Roman</vt:lpstr>
      <vt:lpstr>Office Theme</vt:lpstr>
      <vt:lpstr>Proposed Comprehensive Plan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&amp; ZONING</dc:title>
  <dc:creator>Emily Hathcock</dc:creator>
  <cp:lastModifiedBy>Joe Black</cp:lastModifiedBy>
  <cp:revision>179</cp:revision>
  <dcterms:created xsi:type="dcterms:W3CDTF">2023-03-15T15:09:11Z</dcterms:created>
  <dcterms:modified xsi:type="dcterms:W3CDTF">2023-07-10T18:44:36Z</dcterms:modified>
</cp:coreProperties>
</file>